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710" r:id="rId3"/>
    <p:sldMasterId id="2147483716" r:id="rId4"/>
  </p:sldMasterIdLst>
  <p:notesMasterIdLst>
    <p:notesMasterId r:id="rId7"/>
  </p:notesMasterIdLst>
  <p:sldIdLst>
    <p:sldId id="592" r:id="rId5"/>
    <p:sldId id="969" r:id="rId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887"/>
    <a:srgbClr val="F9F4EE"/>
    <a:srgbClr val="EEB71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608F4-1444-4001-B14A-04E93C343CD5}" type="datetimeFigureOut">
              <a:rPr lang="nl-BE" smtClean="0"/>
              <a:t>21/03/2024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0D1C8-365D-4655-9867-94133EC461A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5878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ith fix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&#10;&#10;Description automatically generated">
            <a:extLst>
              <a:ext uri="{FF2B5EF4-FFF2-40B4-BE49-F238E27FC236}">
                <a16:creationId xmlns:a16="http://schemas.microsoft.com/office/drawing/2014/main" id="{3E94EED8-7CE5-1140-6906-86D749D30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72C0E1-5B93-EC72-DF2F-9A690F6D39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" y="450000"/>
            <a:ext cx="5493600" cy="1615827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the presentation title, it can be more than one line (3 maximum)</a:t>
            </a:r>
            <a:endParaRPr lang="en-B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54CEFA-78D4-5374-DD62-701630E267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600" y="6210000"/>
            <a:ext cx="1911284" cy="180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C5FA81C0-456F-4ACD-A31B-E8F877DE7CC7}" type="datetimeFigureOut">
              <a:rPr lang="nl-BE" smtClean="0"/>
              <a:t>21/03/2024</a:t>
            </a:fld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BD7FCE-29B1-2B3B-EE71-F79E55645C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2217600"/>
            <a:ext cx="5493601" cy="392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Add a subtitle OR your name here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4E130A3-DABA-7A3A-DFE9-B3635BE035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1600" y="5112000"/>
            <a:ext cx="1314000" cy="127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09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72762555-9D14-C31D-DB6E-209E95F45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72C0E1-5B93-EC72-DF2F-9A690F6D39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" y="450000"/>
            <a:ext cx="5493600" cy="56134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End-titling here</a:t>
            </a:r>
            <a:endParaRPr lang="en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BD7FCE-29B1-2B3B-EE71-F79E55645C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1778400"/>
            <a:ext cx="5493601" cy="215444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1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 Surname, </a:t>
            </a:r>
            <a:r>
              <a:rPr lang="en-GB" dirty="0" err="1"/>
              <a:t>Jobtitle</a:t>
            </a:r>
            <a:r>
              <a:rPr lang="en-GB" dirty="0"/>
              <a:t> &amp; e-mail address on three 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4E130A3-DABA-7A3A-DFE9-B3635BE035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1600" y="5112000"/>
            <a:ext cx="1314000" cy="1273255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B376B6C-7E0A-81B8-A55F-25167E7522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599" y="982800"/>
            <a:ext cx="5493600" cy="538609"/>
          </a:xfrm>
        </p:spPr>
        <p:txBody>
          <a:bodyPr wrap="square">
            <a:spAutoFit/>
          </a:bodyPr>
          <a:lstStyle>
            <a:lvl1pPr>
              <a:lnSpc>
                <a:spcPts val="4200"/>
              </a:lnSpc>
              <a:defRPr sz="3500" b="0" i="0">
                <a:solidFill>
                  <a:schemeClr val="bg1"/>
                </a:solidFill>
                <a:latin typeface="Ryker Text Light" pitchFamily="2" charset="77"/>
              </a:defRPr>
            </a:lvl1pPr>
          </a:lstStyle>
          <a:p>
            <a:pPr lvl="0"/>
            <a:r>
              <a:rPr lang="en-GB" dirty="0"/>
              <a:t>End-subtitle</a:t>
            </a:r>
          </a:p>
        </p:txBody>
      </p:sp>
    </p:spTree>
    <p:extLst>
      <p:ext uri="{BB962C8B-B14F-4D97-AF65-F5344CB8AC3E}">
        <p14:creationId xmlns:p14="http://schemas.microsoft.com/office/powerpoint/2010/main" val="83115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A81C0-456F-4ACD-A31B-E8F877DE7CC7}" type="datetimeFigureOut">
              <a:rPr lang="nl-BE" smtClean="0"/>
              <a:t>21/03/2024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FBC8-DF86-43AA-94FE-1D84BFBD3CE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017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C53CD-C827-F1FC-E2B2-B1D273B503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Add a </a:t>
            </a:r>
            <a:r>
              <a:rPr lang="en-US" dirty="0" err="1"/>
              <a:t>slidetitle</a:t>
            </a:r>
            <a:r>
              <a:rPr lang="en-US" dirty="0"/>
              <a:t> here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0A495-4CC1-FAB7-A185-F542E602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600" y="1577244"/>
            <a:ext cx="8280000" cy="43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93FF0-3E15-08F8-4F04-66AC9697B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6E86-6ECB-4964-950A-2BC01C6B56E2}" type="datetimeFigureOut">
              <a:rPr lang="nl-NL" smtClean="0"/>
              <a:t>21-3-2024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AA8CE-0994-6A1C-724D-39C04B208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4EFFB-AF97-6C86-F2A0-5A7D30AB9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8D32-AAA4-4426-89AD-5247DEC6DB7E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CC47D75-CCA5-2073-9390-CA4008D6B4C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600" y="850280"/>
            <a:ext cx="8280000" cy="339288"/>
          </a:xfrm>
        </p:spPr>
        <p:txBody>
          <a:bodyPr anchor="t" anchorCtr="0"/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 or leave empty if not used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CE161A-38D3-CE4B-C366-D2AF3009F8C8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326898" y="406900"/>
            <a:ext cx="540000" cy="540000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dirty="0"/>
              <a:t>L</a:t>
            </a:r>
            <a:r>
              <a:rPr lang="en-BE" dirty="0"/>
              <a:t>ogo here</a:t>
            </a:r>
          </a:p>
        </p:txBody>
      </p:sp>
    </p:spTree>
    <p:extLst>
      <p:ext uri="{BB962C8B-B14F-4D97-AF65-F5344CB8AC3E}">
        <p14:creationId xmlns:p14="http://schemas.microsoft.com/office/powerpoint/2010/main" val="1399748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C53CD-C827-F1FC-E2B2-B1D273B503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Add a </a:t>
            </a:r>
            <a:r>
              <a:rPr lang="en-US" dirty="0" err="1"/>
              <a:t>slidetitle</a:t>
            </a:r>
            <a:r>
              <a:rPr lang="en-US" dirty="0"/>
              <a:t> here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0A495-4CC1-FAB7-A185-F542E602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600" y="1577244"/>
            <a:ext cx="8280000" cy="4320000"/>
          </a:xfrm>
        </p:spPr>
        <p:txBody>
          <a:bodyPr/>
          <a:lstStyle>
            <a:lvl1pPr marL="180000" indent="-180000">
              <a:buFont typeface="+mj-lt"/>
              <a:buAutoNum type="arabicPeriod"/>
              <a:defRPr/>
            </a:lvl1pPr>
            <a:lvl2pPr marL="360000" indent="-180000">
              <a:buFont typeface="+mj-lt"/>
              <a:buAutoNum type="arabicPeriod"/>
              <a:defRPr/>
            </a:lvl2pPr>
            <a:lvl3pPr marL="540000" indent="-180000">
              <a:buFont typeface="+mj-lt"/>
              <a:buAutoNum type="arabicPeriod"/>
              <a:defRPr/>
            </a:lvl3pPr>
            <a:lvl4pPr marL="720000" indent="-180000">
              <a:buFont typeface="+mj-lt"/>
              <a:buAutoNum type="arabicPeriod"/>
              <a:defRPr/>
            </a:lvl4pPr>
            <a:lvl5pPr marL="900000" indent="-1800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93FF0-3E15-08F8-4F04-66AC9697B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6E86-6ECB-4964-950A-2BC01C6B56E2}" type="datetimeFigureOut">
              <a:rPr lang="nl-NL" smtClean="0"/>
              <a:t>21-3-2024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AA8CE-0994-6A1C-724D-39C04B208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4EFFB-AF97-6C86-F2A0-5A7D30AB9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8D32-AAA4-4426-89AD-5247DEC6DB7E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CC47D75-CCA5-2073-9390-CA4008D6B4C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600" y="850280"/>
            <a:ext cx="8280000" cy="339288"/>
          </a:xfrm>
        </p:spPr>
        <p:txBody>
          <a:bodyPr anchor="t" anchorCtr="0"/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 or leave empty if not used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491C5EE-F575-CCAB-1926-18D882BC9795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326898" y="406900"/>
            <a:ext cx="540000" cy="540000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dirty="0"/>
              <a:t>L</a:t>
            </a:r>
            <a:r>
              <a:rPr lang="en-BE" dirty="0"/>
              <a:t>ogo here</a:t>
            </a:r>
          </a:p>
        </p:txBody>
      </p:sp>
    </p:spTree>
    <p:extLst>
      <p:ext uri="{BB962C8B-B14F-4D97-AF65-F5344CB8AC3E}">
        <p14:creationId xmlns:p14="http://schemas.microsoft.com/office/powerpoint/2010/main" val="2437865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C53CD-C827-F1FC-E2B2-B1D273B503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" y="507600"/>
            <a:ext cx="8280000" cy="3132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Add a </a:t>
            </a:r>
            <a:r>
              <a:rPr lang="en-US" dirty="0" err="1"/>
              <a:t>slidetitle</a:t>
            </a:r>
            <a:r>
              <a:rPr lang="en-US" dirty="0"/>
              <a:t> here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0A495-4CC1-FAB7-A185-F542E6023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93FF0-3E15-08F8-4F04-66AC9697B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6E86-6ECB-4964-950A-2BC01C6B56E2}" type="datetimeFigureOut">
              <a:rPr lang="nl-NL" smtClean="0"/>
              <a:t>21-3-2024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AA8CE-0994-6A1C-724D-39C04B208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4EFFB-AF97-6C86-F2A0-5A7D30AB9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8D32-AAA4-4426-89AD-5247DEC6DB7E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FFD56DA-A826-F93A-1649-8C7C49F62D5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600" y="850280"/>
            <a:ext cx="8280000" cy="339288"/>
          </a:xfrm>
        </p:spPr>
        <p:txBody>
          <a:bodyPr anchor="t" anchorCtr="0"/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 or leave empty if not used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6054D19-405A-DBCA-A1D6-D4C9481AF8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37599" y="1578387"/>
            <a:ext cx="4546800" cy="1776961"/>
          </a:xfrm>
        </p:spPr>
        <p:txBody>
          <a:bodyPr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C914ACD-B4FF-8011-E731-1D3CF2E3E1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37599" y="3938400"/>
            <a:ext cx="4546800" cy="1776961"/>
          </a:xfrm>
        </p:spPr>
        <p:txBody>
          <a:bodyPr>
            <a:spAutoFit/>
          </a:bodyPr>
          <a:lstStyle>
            <a:lvl1pPr marL="180000" indent="-180000">
              <a:buFont typeface="+mj-lt"/>
              <a:buAutoNum type="arabicPeriod"/>
              <a:defRPr/>
            </a:lvl1pPr>
            <a:lvl2pPr marL="360000" indent="-180000">
              <a:buFont typeface="+mj-lt"/>
              <a:buAutoNum type="arabicPeriod"/>
              <a:defRPr/>
            </a:lvl2pPr>
            <a:lvl3pPr marL="540000" indent="-180000">
              <a:buFont typeface="+mj-lt"/>
              <a:buAutoNum type="arabicPeriod"/>
              <a:defRPr/>
            </a:lvl3pPr>
            <a:lvl4pPr marL="720000" indent="-180000">
              <a:buFont typeface="+mj-lt"/>
              <a:buAutoNum type="arabicPeriod"/>
              <a:defRPr/>
            </a:lvl4pPr>
            <a:lvl5pPr marL="900000" indent="-1800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5BF7BAA8-72A8-2D74-2504-8C466A75F780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0326898" y="406900"/>
            <a:ext cx="540000" cy="540000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dirty="0"/>
              <a:t>L</a:t>
            </a:r>
            <a:r>
              <a:rPr lang="en-BE" dirty="0"/>
              <a:t>ogo here</a:t>
            </a:r>
          </a:p>
        </p:txBody>
      </p:sp>
    </p:spTree>
    <p:extLst>
      <p:ext uri="{BB962C8B-B14F-4D97-AF65-F5344CB8AC3E}">
        <p14:creationId xmlns:p14="http://schemas.microsoft.com/office/powerpoint/2010/main" val="63053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0A495-4CC1-FAB7-A185-F542E602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600" y="1577244"/>
            <a:ext cx="5493600" cy="43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2C53CD-C827-F1FC-E2B2-B1D273B503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Add a </a:t>
            </a:r>
            <a:r>
              <a:rPr lang="en-US" dirty="0" err="1"/>
              <a:t>slidetitle</a:t>
            </a:r>
            <a:r>
              <a:rPr lang="en-US" dirty="0"/>
              <a:t> here</a:t>
            </a:r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AA8CE-0994-6A1C-724D-39C04B208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CC47D75-CCA5-2073-9390-CA4008D6B4C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600" y="850280"/>
            <a:ext cx="8280000" cy="339288"/>
          </a:xfrm>
        </p:spPr>
        <p:txBody>
          <a:bodyPr anchor="t" anchorCtr="0"/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 or leave empty if not used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93FF0-3E15-08F8-4F04-66AC9697B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6E86-6ECB-4964-950A-2BC01C6B56E2}" type="datetimeFigureOut">
              <a:rPr lang="nl-NL" smtClean="0"/>
              <a:t>21-3-2024</a:t>
            </a:fld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4EFFB-AF97-6C86-F2A0-5A7D30AB9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8D32-AAA4-4426-89AD-5247DEC6DB7E}" type="slidenum">
              <a:rPr lang="nl-NL" smtClean="0"/>
              <a:t>‹#›</a:t>
            </a:fld>
            <a:endParaRPr lang="nl-NL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E4B81E3F-69A0-862C-6C0B-8D9ECFAE4FD3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0326898" y="406900"/>
            <a:ext cx="540000" cy="540000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dirty="0"/>
              <a:t>L</a:t>
            </a:r>
            <a:r>
              <a:rPr lang="en-BE" dirty="0"/>
              <a:t>ogo here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0D797FC-F5BD-814F-389F-B6605795EB3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27618" y="902301"/>
            <a:ext cx="5764383" cy="5955699"/>
          </a:xfrm>
          <a:custGeom>
            <a:avLst/>
            <a:gdLst>
              <a:gd name="connsiteX0" fmla="*/ 3226320 w 5764383"/>
              <a:gd name="connsiteY0" fmla="*/ 1244 h 5955699"/>
              <a:gd name="connsiteX1" fmla="*/ 5747047 w 5764383"/>
              <a:gd name="connsiteY1" fmla="*/ 1325228 h 5955699"/>
              <a:gd name="connsiteX2" fmla="*/ 5764383 w 5764383"/>
              <a:gd name="connsiteY2" fmla="*/ 1350913 h 5955699"/>
              <a:gd name="connsiteX3" fmla="*/ 5764383 w 5764383"/>
              <a:gd name="connsiteY3" fmla="*/ 5511245 h 5955699"/>
              <a:gd name="connsiteX4" fmla="*/ 5626237 w 5764383"/>
              <a:gd name="connsiteY4" fmla="*/ 5671241 h 5955699"/>
              <a:gd name="connsiteX5" fmla="*/ 5448013 w 5764383"/>
              <a:gd name="connsiteY5" fmla="*/ 5829937 h 5955699"/>
              <a:gd name="connsiteX6" fmla="*/ 5267283 w 5764383"/>
              <a:gd name="connsiteY6" fmla="*/ 5955699 h 5955699"/>
              <a:gd name="connsiteX7" fmla="*/ 1849697 w 5764383"/>
              <a:gd name="connsiteY7" fmla="*/ 5955699 h 5955699"/>
              <a:gd name="connsiteX8" fmla="*/ 1619126 w 5764383"/>
              <a:gd name="connsiteY8" fmla="*/ 5842637 h 5955699"/>
              <a:gd name="connsiteX9" fmla="*/ 421804 w 5764383"/>
              <a:gd name="connsiteY9" fmla="*/ 1966018 h 5955699"/>
              <a:gd name="connsiteX10" fmla="*/ 947281 w 5764383"/>
              <a:gd name="connsiteY10" fmla="*/ 1268704 h 5955699"/>
              <a:gd name="connsiteX11" fmla="*/ 1212925 w 5764383"/>
              <a:gd name="connsiteY11" fmla="*/ 953299 h 5955699"/>
              <a:gd name="connsiteX12" fmla="*/ 2188244 w 5764383"/>
              <a:gd name="connsiteY12" fmla="*/ 243408 h 5955699"/>
              <a:gd name="connsiteX13" fmla="*/ 3226320 w 5764383"/>
              <a:gd name="connsiteY13" fmla="*/ 1244 h 595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64383" h="5955699">
                <a:moveTo>
                  <a:pt x="3226320" y="1244"/>
                </a:moveTo>
                <a:cubicBezTo>
                  <a:pt x="4245310" y="-30016"/>
                  <a:pt x="5176671" y="531407"/>
                  <a:pt x="5747047" y="1325228"/>
                </a:cubicBezTo>
                <a:lnTo>
                  <a:pt x="5764383" y="1350913"/>
                </a:lnTo>
                <a:lnTo>
                  <a:pt x="5764383" y="5511245"/>
                </a:lnTo>
                <a:lnTo>
                  <a:pt x="5626237" y="5671241"/>
                </a:lnTo>
                <a:cubicBezTo>
                  <a:pt x="5570206" y="5727765"/>
                  <a:pt x="5510687" y="5780643"/>
                  <a:pt x="5448013" y="5829937"/>
                </a:cubicBezTo>
                <a:lnTo>
                  <a:pt x="5267283" y="5955699"/>
                </a:lnTo>
                <a:lnTo>
                  <a:pt x="1849697" y="5955699"/>
                </a:lnTo>
                <a:lnTo>
                  <a:pt x="1619126" y="5842637"/>
                </a:lnTo>
                <a:cubicBezTo>
                  <a:pt x="297966" y="5138807"/>
                  <a:pt x="-554896" y="3760307"/>
                  <a:pt x="421804" y="1966018"/>
                </a:cubicBezTo>
                <a:cubicBezTo>
                  <a:pt x="569294" y="1695071"/>
                  <a:pt x="747094" y="1463379"/>
                  <a:pt x="947281" y="1268704"/>
                </a:cubicBezTo>
                <a:cubicBezTo>
                  <a:pt x="1026208" y="1163159"/>
                  <a:pt x="1114367" y="1057938"/>
                  <a:pt x="1212925" y="953299"/>
                </a:cubicBezTo>
                <a:cubicBezTo>
                  <a:pt x="1490830" y="658251"/>
                  <a:pt x="1817911" y="408380"/>
                  <a:pt x="2188244" y="243408"/>
                </a:cubicBezTo>
                <a:cubicBezTo>
                  <a:pt x="2537256" y="87937"/>
                  <a:pt x="2886656" y="11664"/>
                  <a:pt x="3226320" y="12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080000" tIns="1800000" rIns="720000" bIns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A</a:t>
            </a:r>
            <a:r>
              <a:rPr lang="en-BE" dirty="0"/>
              <a:t>dd picture here – only possible when you select this box and via: menu/tab INSERT -&gt; picture</a:t>
            </a:r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EE8DAB61-C528-945F-C3E1-8BA8BDB5F346}"/>
              </a:ext>
            </a:extLst>
          </p:cNvPr>
          <p:cNvSpPr>
            <a:spLocks noGrp="1"/>
          </p:cNvSpPr>
          <p:nvPr>
            <p:ph type="tbl" sz="quarter" idx="24" hasCustomPrompt="1"/>
          </p:nvPr>
        </p:nvSpPr>
        <p:spPr>
          <a:xfrm>
            <a:off x="6769399" y="1372842"/>
            <a:ext cx="5422602" cy="5485158"/>
          </a:xfrm>
          <a:custGeom>
            <a:avLst/>
            <a:gdLst>
              <a:gd name="connsiteX0" fmla="*/ 5422602 w 5422602"/>
              <a:gd name="connsiteY0" fmla="*/ 4097260 h 5485158"/>
              <a:gd name="connsiteX1" fmla="*/ 5422602 w 5422602"/>
              <a:gd name="connsiteY1" fmla="*/ 4125591 h 5485158"/>
              <a:gd name="connsiteX2" fmla="*/ 5354804 w 5422602"/>
              <a:gd name="connsiteY2" fmla="*/ 4259454 h 5485158"/>
              <a:gd name="connsiteX3" fmla="*/ 3959707 w 5422602"/>
              <a:gd name="connsiteY3" fmla="*/ 5452051 h 5485158"/>
              <a:gd name="connsiteX4" fmla="*/ 3829523 w 5422602"/>
              <a:gd name="connsiteY4" fmla="*/ 5485158 h 5485158"/>
              <a:gd name="connsiteX5" fmla="*/ 2857162 w 5422602"/>
              <a:gd name="connsiteY5" fmla="*/ 5485158 h 5485158"/>
              <a:gd name="connsiteX6" fmla="*/ 2647507 w 5422602"/>
              <a:gd name="connsiteY6" fmla="*/ 5428389 h 5485158"/>
              <a:gd name="connsiteX7" fmla="*/ 2409412 w 5422602"/>
              <a:gd name="connsiteY7" fmla="*/ 5338701 h 5485158"/>
              <a:gd name="connsiteX8" fmla="*/ 4480328 w 5422602"/>
              <a:gd name="connsiteY8" fmla="*/ 4856115 h 5485158"/>
              <a:gd name="connsiteX9" fmla="*/ 5365968 w 5422602"/>
              <a:gd name="connsiteY9" fmla="*/ 4164569 h 5485158"/>
              <a:gd name="connsiteX10" fmla="*/ 79899 w 5422602"/>
              <a:gd name="connsiteY10" fmla="*/ 2463569 h 5485158"/>
              <a:gd name="connsiteX11" fmla="*/ 2040258 w 5422602"/>
              <a:gd name="connsiteY11" fmla="*/ 5149458 h 5485158"/>
              <a:gd name="connsiteX12" fmla="*/ 2409412 w 5422602"/>
              <a:gd name="connsiteY12" fmla="*/ 5338701 h 5485158"/>
              <a:gd name="connsiteX13" fmla="*/ 79899 w 5422602"/>
              <a:gd name="connsiteY13" fmla="*/ 2463569 h 5485158"/>
              <a:gd name="connsiteX14" fmla="*/ 2678182 w 5422602"/>
              <a:gd name="connsiteY14" fmla="*/ 127 h 5485158"/>
              <a:gd name="connsiteX15" fmla="*/ 4373475 w 5422602"/>
              <a:gd name="connsiteY15" fmla="*/ 466990 h 5485158"/>
              <a:gd name="connsiteX16" fmla="*/ 5350406 w 5422602"/>
              <a:gd name="connsiteY16" fmla="*/ 1398684 h 5485158"/>
              <a:gd name="connsiteX17" fmla="*/ 5422602 w 5422602"/>
              <a:gd name="connsiteY17" fmla="*/ 1529530 h 5485158"/>
              <a:gd name="connsiteX18" fmla="*/ 5422602 w 5422602"/>
              <a:gd name="connsiteY18" fmla="*/ 1719195 h 5485158"/>
              <a:gd name="connsiteX19" fmla="*/ 5366109 w 5422602"/>
              <a:gd name="connsiteY19" fmla="*/ 1638241 h 5485158"/>
              <a:gd name="connsiteX20" fmla="*/ 1977158 w 5422602"/>
              <a:gd name="connsiteY20" fmla="*/ 677892 h 5485158"/>
              <a:gd name="connsiteX21" fmla="*/ 79899 w 5422602"/>
              <a:gd name="connsiteY21" fmla="*/ 2463569 h 5485158"/>
              <a:gd name="connsiteX22" fmla="*/ 605499 w 5422602"/>
              <a:gd name="connsiteY22" fmla="*/ 798161 h 5485158"/>
              <a:gd name="connsiteX23" fmla="*/ 2678182 w 5422602"/>
              <a:gd name="connsiteY23" fmla="*/ 127 h 548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22602" h="5485158">
                <a:moveTo>
                  <a:pt x="5422602" y="4097260"/>
                </a:moveTo>
                <a:lnTo>
                  <a:pt x="5422602" y="4125591"/>
                </a:lnTo>
                <a:lnTo>
                  <a:pt x="5354804" y="4259454"/>
                </a:lnTo>
                <a:cubicBezTo>
                  <a:pt x="5041755" y="4822815"/>
                  <a:pt x="4554317" y="5268221"/>
                  <a:pt x="3959707" y="5452051"/>
                </a:cubicBezTo>
                <a:lnTo>
                  <a:pt x="3829523" y="5485158"/>
                </a:lnTo>
                <a:lnTo>
                  <a:pt x="2857162" y="5485158"/>
                </a:lnTo>
                <a:lnTo>
                  <a:pt x="2647507" y="5428389"/>
                </a:lnTo>
                <a:cubicBezTo>
                  <a:pt x="2568881" y="5402970"/>
                  <a:pt x="2489485" y="5373140"/>
                  <a:pt x="2409412" y="5338701"/>
                </a:cubicBezTo>
                <a:cubicBezTo>
                  <a:pt x="3039991" y="5394833"/>
                  <a:pt x="3749299" y="5260377"/>
                  <a:pt x="4480328" y="4856115"/>
                </a:cubicBezTo>
                <a:cubicBezTo>
                  <a:pt x="4847806" y="4652896"/>
                  <a:pt x="5140239" y="4418792"/>
                  <a:pt x="5365968" y="4164569"/>
                </a:cubicBezTo>
                <a:close/>
                <a:moveTo>
                  <a:pt x="79899" y="2463569"/>
                </a:moveTo>
                <a:cubicBezTo>
                  <a:pt x="162949" y="3551864"/>
                  <a:pt x="1018823" y="4539818"/>
                  <a:pt x="2040258" y="5149458"/>
                </a:cubicBezTo>
                <a:cubicBezTo>
                  <a:pt x="2164670" y="5223713"/>
                  <a:pt x="2287804" y="5286400"/>
                  <a:pt x="2409412" y="5338701"/>
                </a:cubicBezTo>
                <a:cubicBezTo>
                  <a:pt x="787464" y="5194318"/>
                  <a:pt x="-313008" y="3788225"/>
                  <a:pt x="79899" y="2463569"/>
                </a:cubicBezTo>
                <a:close/>
                <a:moveTo>
                  <a:pt x="2678182" y="127"/>
                </a:moveTo>
                <a:cubicBezTo>
                  <a:pt x="3266233" y="5278"/>
                  <a:pt x="3858622" y="167224"/>
                  <a:pt x="4373475" y="466990"/>
                </a:cubicBezTo>
                <a:cubicBezTo>
                  <a:pt x="4809177" y="720673"/>
                  <a:pt x="5129882" y="1041730"/>
                  <a:pt x="5350406" y="1398684"/>
                </a:cubicBezTo>
                <a:lnTo>
                  <a:pt x="5422602" y="1529530"/>
                </a:lnTo>
                <a:lnTo>
                  <a:pt x="5422602" y="1719195"/>
                </a:lnTo>
                <a:lnTo>
                  <a:pt x="5366109" y="1638241"/>
                </a:lnTo>
                <a:cubicBezTo>
                  <a:pt x="4635705" y="682162"/>
                  <a:pt x="3329637" y="165470"/>
                  <a:pt x="1977158" y="677892"/>
                </a:cubicBezTo>
                <a:cubicBezTo>
                  <a:pt x="869599" y="1132843"/>
                  <a:pt x="280397" y="1787591"/>
                  <a:pt x="79899" y="2463569"/>
                </a:cubicBezTo>
                <a:cubicBezTo>
                  <a:pt x="38564" y="1921867"/>
                  <a:pt x="188850" y="1355339"/>
                  <a:pt x="605499" y="798161"/>
                </a:cubicBezTo>
                <a:cubicBezTo>
                  <a:pt x="1173220" y="246072"/>
                  <a:pt x="1922116" y="-6496"/>
                  <a:pt x="2678182" y="127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BE" dirty="0"/>
              <a:t>1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E1F58ABA-B992-86CA-FA23-4410361E6F6C}"/>
              </a:ext>
            </a:extLst>
          </p:cNvPr>
          <p:cNvSpPr>
            <a:spLocks noGrp="1"/>
          </p:cNvSpPr>
          <p:nvPr>
            <p:ph type="tbl" sz="quarter" idx="23" hasCustomPrompt="1"/>
          </p:nvPr>
        </p:nvSpPr>
        <p:spPr>
          <a:xfrm>
            <a:off x="6426000" y="902301"/>
            <a:ext cx="5764383" cy="5955699"/>
          </a:xfrm>
          <a:custGeom>
            <a:avLst/>
            <a:gdLst>
              <a:gd name="connsiteX0" fmla="*/ 5764383 w 5764383"/>
              <a:gd name="connsiteY0" fmla="*/ 4596135 h 5955699"/>
              <a:gd name="connsiteX1" fmla="*/ 5764383 w 5764383"/>
              <a:gd name="connsiteY1" fmla="*/ 5511245 h 5955699"/>
              <a:gd name="connsiteX2" fmla="*/ 5626237 w 5764383"/>
              <a:gd name="connsiteY2" fmla="*/ 5671241 h 5955699"/>
              <a:gd name="connsiteX3" fmla="*/ 5448013 w 5764383"/>
              <a:gd name="connsiteY3" fmla="*/ 5829937 h 5955699"/>
              <a:gd name="connsiteX4" fmla="*/ 5267283 w 5764383"/>
              <a:gd name="connsiteY4" fmla="*/ 5955699 h 5955699"/>
              <a:gd name="connsiteX5" fmla="*/ 4171306 w 5764383"/>
              <a:gd name="connsiteY5" fmla="*/ 5955699 h 5955699"/>
              <a:gd name="connsiteX6" fmla="*/ 4301488 w 5764383"/>
              <a:gd name="connsiteY6" fmla="*/ 5922592 h 5955699"/>
              <a:gd name="connsiteX7" fmla="*/ 5696586 w 5764383"/>
              <a:gd name="connsiteY7" fmla="*/ 4729996 h 5955699"/>
              <a:gd name="connsiteX8" fmla="*/ 947281 w 5764383"/>
              <a:gd name="connsiteY8" fmla="*/ 1268704 h 5955699"/>
              <a:gd name="connsiteX9" fmla="*/ 421682 w 5764383"/>
              <a:gd name="connsiteY9" fmla="*/ 2934110 h 5955699"/>
              <a:gd name="connsiteX10" fmla="*/ 2751193 w 5764383"/>
              <a:gd name="connsiteY10" fmla="*/ 5809243 h 5955699"/>
              <a:gd name="connsiteX11" fmla="*/ 2989288 w 5764383"/>
              <a:gd name="connsiteY11" fmla="*/ 5898931 h 5955699"/>
              <a:gd name="connsiteX12" fmla="*/ 3198941 w 5764383"/>
              <a:gd name="connsiteY12" fmla="*/ 5955699 h 5955699"/>
              <a:gd name="connsiteX13" fmla="*/ 1849697 w 5764383"/>
              <a:gd name="connsiteY13" fmla="*/ 5955699 h 5955699"/>
              <a:gd name="connsiteX14" fmla="*/ 1619126 w 5764383"/>
              <a:gd name="connsiteY14" fmla="*/ 5842637 h 5955699"/>
              <a:gd name="connsiteX15" fmla="*/ 421804 w 5764383"/>
              <a:gd name="connsiteY15" fmla="*/ 1966018 h 5955699"/>
              <a:gd name="connsiteX16" fmla="*/ 947281 w 5764383"/>
              <a:gd name="connsiteY16" fmla="*/ 1268704 h 5955699"/>
              <a:gd name="connsiteX17" fmla="*/ 3226320 w 5764383"/>
              <a:gd name="connsiteY17" fmla="*/ 1244 h 5955699"/>
              <a:gd name="connsiteX18" fmla="*/ 5747047 w 5764383"/>
              <a:gd name="connsiteY18" fmla="*/ 1325228 h 5955699"/>
              <a:gd name="connsiteX19" fmla="*/ 5764383 w 5764383"/>
              <a:gd name="connsiteY19" fmla="*/ 1350913 h 5955699"/>
              <a:gd name="connsiteX20" fmla="*/ 5764383 w 5764383"/>
              <a:gd name="connsiteY20" fmla="*/ 2000072 h 5955699"/>
              <a:gd name="connsiteX21" fmla="*/ 5692187 w 5764383"/>
              <a:gd name="connsiteY21" fmla="*/ 1869226 h 5955699"/>
              <a:gd name="connsiteX22" fmla="*/ 4715257 w 5764383"/>
              <a:gd name="connsiteY22" fmla="*/ 937531 h 5955699"/>
              <a:gd name="connsiteX23" fmla="*/ 947281 w 5764383"/>
              <a:gd name="connsiteY23" fmla="*/ 1268704 h 5955699"/>
              <a:gd name="connsiteX24" fmla="*/ 1212925 w 5764383"/>
              <a:gd name="connsiteY24" fmla="*/ 953299 h 5955699"/>
              <a:gd name="connsiteX25" fmla="*/ 2188244 w 5764383"/>
              <a:gd name="connsiteY25" fmla="*/ 243408 h 5955699"/>
              <a:gd name="connsiteX26" fmla="*/ 3226320 w 5764383"/>
              <a:gd name="connsiteY26" fmla="*/ 1244 h 595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64383" h="5955699">
                <a:moveTo>
                  <a:pt x="5764383" y="4596135"/>
                </a:moveTo>
                <a:lnTo>
                  <a:pt x="5764383" y="5511245"/>
                </a:lnTo>
                <a:lnTo>
                  <a:pt x="5626237" y="5671241"/>
                </a:lnTo>
                <a:cubicBezTo>
                  <a:pt x="5570206" y="5727765"/>
                  <a:pt x="5510687" y="5780643"/>
                  <a:pt x="5448013" y="5829937"/>
                </a:cubicBezTo>
                <a:lnTo>
                  <a:pt x="5267283" y="5955699"/>
                </a:lnTo>
                <a:lnTo>
                  <a:pt x="4171306" y="5955699"/>
                </a:lnTo>
                <a:lnTo>
                  <a:pt x="4301488" y="5922592"/>
                </a:lnTo>
                <a:cubicBezTo>
                  <a:pt x="4896099" y="5738762"/>
                  <a:pt x="5383537" y="5293356"/>
                  <a:pt x="5696586" y="4729996"/>
                </a:cubicBezTo>
                <a:close/>
                <a:moveTo>
                  <a:pt x="947281" y="1268704"/>
                </a:moveTo>
                <a:cubicBezTo>
                  <a:pt x="530632" y="1825882"/>
                  <a:pt x="380346" y="2392409"/>
                  <a:pt x="421682" y="2934110"/>
                </a:cubicBezTo>
                <a:cubicBezTo>
                  <a:pt x="28774" y="4258767"/>
                  <a:pt x="1129246" y="5664859"/>
                  <a:pt x="2751193" y="5809243"/>
                </a:cubicBezTo>
                <a:cubicBezTo>
                  <a:pt x="2831266" y="5843682"/>
                  <a:pt x="2910662" y="5873512"/>
                  <a:pt x="2989288" y="5898931"/>
                </a:cubicBezTo>
                <a:lnTo>
                  <a:pt x="3198941" y="5955699"/>
                </a:lnTo>
                <a:lnTo>
                  <a:pt x="1849697" y="5955699"/>
                </a:lnTo>
                <a:lnTo>
                  <a:pt x="1619126" y="5842637"/>
                </a:lnTo>
                <a:cubicBezTo>
                  <a:pt x="297966" y="5138807"/>
                  <a:pt x="-554896" y="3760307"/>
                  <a:pt x="421804" y="1966018"/>
                </a:cubicBezTo>
                <a:cubicBezTo>
                  <a:pt x="569294" y="1695071"/>
                  <a:pt x="747094" y="1463379"/>
                  <a:pt x="947281" y="1268704"/>
                </a:cubicBezTo>
                <a:close/>
                <a:moveTo>
                  <a:pt x="3226320" y="1244"/>
                </a:moveTo>
                <a:cubicBezTo>
                  <a:pt x="4245310" y="-30016"/>
                  <a:pt x="5176671" y="531407"/>
                  <a:pt x="5747047" y="1325228"/>
                </a:cubicBezTo>
                <a:lnTo>
                  <a:pt x="5764383" y="1350913"/>
                </a:lnTo>
                <a:lnTo>
                  <a:pt x="5764383" y="2000072"/>
                </a:lnTo>
                <a:lnTo>
                  <a:pt x="5692187" y="1869226"/>
                </a:lnTo>
                <a:cubicBezTo>
                  <a:pt x="5471663" y="1512272"/>
                  <a:pt x="5150958" y="1191215"/>
                  <a:pt x="4715257" y="937531"/>
                </a:cubicBezTo>
                <a:cubicBezTo>
                  <a:pt x="3538448" y="252354"/>
                  <a:pt x="1956562" y="287211"/>
                  <a:pt x="947281" y="1268704"/>
                </a:cubicBezTo>
                <a:cubicBezTo>
                  <a:pt x="1026214" y="1163159"/>
                  <a:pt x="1114367" y="1057938"/>
                  <a:pt x="1212925" y="953299"/>
                </a:cubicBezTo>
                <a:cubicBezTo>
                  <a:pt x="1490830" y="658251"/>
                  <a:pt x="1817911" y="408380"/>
                  <a:pt x="2188244" y="243408"/>
                </a:cubicBezTo>
                <a:cubicBezTo>
                  <a:pt x="2537256" y="87937"/>
                  <a:pt x="2886656" y="11664"/>
                  <a:pt x="3226320" y="1244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B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98459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icture Placeholder 71">
            <a:extLst>
              <a:ext uri="{FF2B5EF4-FFF2-40B4-BE49-F238E27FC236}">
                <a16:creationId xmlns:a16="http://schemas.microsoft.com/office/drawing/2014/main" id="{09D9235C-E433-5391-C42E-C50D0DED149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27618" y="902301"/>
            <a:ext cx="5764383" cy="5955699"/>
          </a:xfrm>
          <a:custGeom>
            <a:avLst/>
            <a:gdLst>
              <a:gd name="connsiteX0" fmla="*/ 3226320 w 5764383"/>
              <a:gd name="connsiteY0" fmla="*/ 1244 h 5955699"/>
              <a:gd name="connsiteX1" fmla="*/ 5747047 w 5764383"/>
              <a:gd name="connsiteY1" fmla="*/ 1325228 h 5955699"/>
              <a:gd name="connsiteX2" fmla="*/ 5764383 w 5764383"/>
              <a:gd name="connsiteY2" fmla="*/ 1350913 h 5955699"/>
              <a:gd name="connsiteX3" fmla="*/ 5764383 w 5764383"/>
              <a:gd name="connsiteY3" fmla="*/ 5511245 h 5955699"/>
              <a:gd name="connsiteX4" fmla="*/ 5626237 w 5764383"/>
              <a:gd name="connsiteY4" fmla="*/ 5671241 h 5955699"/>
              <a:gd name="connsiteX5" fmla="*/ 5448013 w 5764383"/>
              <a:gd name="connsiteY5" fmla="*/ 5829937 h 5955699"/>
              <a:gd name="connsiteX6" fmla="*/ 5267283 w 5764383"/>
              <a:gd name="connsiteY6" fmla="*/ 5955699 h 5955699"/>
              <a:gd name="connsiteX7" fmla="*/ 1849697 w 5764383"/>
              <a:gd name="connsiteY7" fmla="*/ 5955699 h 5955699"/>
              <a:gd name="connsiteX8" fmla="*/ 1619126 w 5764383"/>
              <a:gd name="connsiteY8" fmla="*/ 5842637 h 5955699"/>
              <a:gd name="connsiteX9" fmla="*/ 421804 w 5764383"/>
              <a:gd name="connsiteY9" fmla="*/ 1966018 h 5955699"/>
              <a:gd name="connsiteX10" fmla="*/ 947281 w 5764383"/>
              <a:gd name="connsiteY10" fmla="*/ 1268704 h 5955699"/>
              <a:gd name="connsiteX11" fmla="*/ 1212925 w 5764383"/>
              <a:gd name="connsiteY11" fmla="*/ 953299 h 5955699"/>
              <a:gd name="connsiteX12" fmla="*/ 2188244 w 5764383"/>
              <a:gd name="connsiteY12" fmla="*/ 243408 h 5955699"/>
              <a:gd name="connsiteX13" fmla="*/ 3226320 w 5764383"/>
              <a:gd name="connsiteY13" fmla="*/ 1244 h 595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64383" h="5955699">
                <a:moveTo>
                  <a:pt x="3226320" y="1244"/>
                </a:moveTo>
                <a:cubicBezTo>
                  <a:pt x="4245310" y="-30016"/>
                  <a:pt x="5176671" y="531407"/>
                  <a:pt x="5747047" y="1325228"/>
                </a:cubicBezTo>
                <a:lnTo>
                  <a:pt x="5764383" y="1350913"/>
                </a:lnTo>
                <a:lnTo>
                  <a:pt x="5764383" y="5511245"/>
                </a:lnTo>
                <a:lnTo>
                  <a:pt x="5626237" y="5671241"/>
                </a:lnTo>
                <a:cubicBezTo>
                  <a:pt x="5570206" y="5727765"/>
                  <a:pt x="5510687" y="5780643"/>
                  <a:pt x="5448013" y="5829937"/>
                </a:cubicBezTo>
                <a:lnTo>
                  <a:pt x="5267283" y="5955699"/>
                </a:lnTo>
                <a:lnTo>
                  <a:pt x="1849697" y="5955699"/>
                </a:lnTo>
                <a:lnTo>
                  <a:pt x="1619126" y="5842637"/>
                </a:lnTo>
                <a:cubicBezTo>
                  <a:pt x="297966" y="5138807"/>
                  <a:pt x="-554896" y="3760307"/>
                  <a:pt x="421804" y="1966018"/>
                </a:cubicBezTo>
                <a:cubicBezTo>
                  <a:pt x="569294" y="1695071"/>
                  <a:pt x="747094" y="1463379"/>
                  <a:pt x="947281" y="1268704"/>
                </a:cubicBezTo>
                <a:cubicBezTo>
                  <a:pt x="1026208" y="1163159"/>
                  <a:pt x="1114367" y="1057938"/>
                  <a:pt x="1212925" y="953299"/>
                </a:cubicBezTo>
                <a:cubicBezTo>
                  <a:pt x="1490830" y="658251"/>
                  <a:pt x="1817911" y="408380"/>
                  <a:pt x="2188244" y="243408"/>
                </a:cubicBezTo>
                <a:cubicBezTo>
                  <a:pt x="2537256" y="87937"/>
                  <a:pt x="2886656" y="11664"/>
                  <a:pt x="3226320" y="12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080000" tIns="1800000" rIns="720000" bIns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A</a:t>
            </a:r>
            <a:r>
              <a:rPr lang="en-BE" dirty="0"/>
              <a:t>dd picture here – only possible when you select this box and via: menu/tab INSERT -&gt; picture</a:t>
            </a:r>
          </a:p>
        </p:txBody>
      </p:sp>
      <p:sp>
        <p:nvSpPr>
          <p:cNvPr id="69" name="Table Placeholder 68">
            <a:extLst>
              <a:ext uri="{FF2B5EF4-FFF2-40B4-BE49-F238E27FC236}">
                <a16:creationId xmlns:a16="http://schemas.microsoft.com/office/drawing/2014/main" id="{2ADC263E-8860-6985-6308-7BD2D09053C0}"/>
              </a:ext>
            </a:extLst>
          </p:cNvPr>
          <p:cNvSpPr>
            <a:spLocks noGrp="1"/>
          </p:cNvSpPr>
          <p:nvPr>
            <p:ph type="tbl" sz="quarter" idx="24" hasCustomPrompt="1"/>
          </p:nvPr>
        </p:nvSpPr>
        <p:spPr>
          <a:xfrm>
            <a:off x="6769399" y="1372842"/>
            <a:ext cx="5422602" cy="5485158"/>
          </a:xfrm>
          <a:custGeom>
            <a:avLst/>
            <a:gdLst>
              <a:gd name="connsiteX0" fmla="*/ 5422602 w 5422602"/>
              <a:gd name="connsiteY0" fmla="*/ 4097260 h 5485158"/>
              <a:gd name="connsiteX1" fmla="*/ 5422602 w 5422602"/>
              <a:gd name="connsiteY1" fmla="*/ 4125591 h 5485158"/>
              <a:gd name="connsiteX2" fmla="*/ 5354804 w 5422602"/>
              <a:gd name="connsiteY2" fmla="*/ 4259454 h 5485158"/>
              <a:gd name="connsiteX3" fmla="*/ 3959707 w 5422602"/>
              <a:gd name="connsiteY3" fmla="*/ 5452051 h 5485158"/>
              <a:gd name="connsiteX4" fmla="*/ 3829523 w 5422602"/>
              <a:gd name="connsiteY4" fmla="*/ 5485158 h 5485158"/>
              <a:gd name="connsiteX5" fmla="*/ 2857162 w 5422602"/>
              <a:gd name="connsiteY5" fmla="*/ 5485158 h 5485158"/>
              <a:gd name="connsiteX6" fmla="*/ 2647507 w 5422602"/>
              <a:gd name="connsiteY6" fmla="*/ 5428389 h 5485158"/>
              <a:gd name="connsiteX7" fmla="*/ 2409412 w 5422602"/>
              <a:gd name="connsiteY7" fmla="*/ 5338701 h 5485158"/>
              <a:gd name="connsiteX8" fmla="*/ 4480328 w 5422602"/>
              <a:gd name="connsiteY8" fmla="*/ 4856115 h 5485158"/>
              <a:gd name="connsiteX9" fmla="*/ 5365968 w 5422602"/>
              <a:gd name="connsiteY9" fmla="*/ 4164569 h 5485158"/>
              <a:gd name="connsiteX10" fmla="*/ 79899 w 5422602"/>
              <a:gd name="connsiteY10" fmla="*/ 2463569 h 5485158"/>
              <a:gd name="connsiteX11" fmla="*/ 2040258 w 5422602"/>
              <a:gd name="connsiteY11" fmla="*/ 5149458 h 5485158"/>
              <a:gd name="connsiteX12" fmla="*/ 2409412 w 5422602"/>
              <a:gd name="connsiteY12" fmla="*/ 5338701 h 5485158"/>
              <a:gd name="connsiteX13" fmla="*/ 79899 w 5422602"/>
              <a:gd name="connsiteY13" fmla="*/ 2463569 h 5485158"/>
              <a:gd name="connsiteX14" fmla="*/ 2678182 w 5422602"/>
              <a:gd name="connsiteY14" fmla="*/ 127 h 5485158"/>
              <a:gd name="connsiteX15" fmla="*/ 4373475 w 5422602"/>
              <a:gd name="connsiteY15" fmla="*/ 466990 h 5485158"/>
              <a:gd name="connsiteX16" fmla="*/ 5350406 w 5422602"/>
              <a:gd name="connsiteY16" fmla="*/ 1398684 h 5485158"/>
              <a:gd name="connsiteX17" fmla="*/ 5422602 w 5422602"/>
              <a:gd name="connsiteY17" fmla="*/ 1529530 h 5485158"/>
              <a:gd name="connsiteX18" fmla="*/ 5422602 w 5422602"/>
              <a:gd name="connsiteY18" fmla="*/ 1719195 h 5485158"/>
              <a:gd name="connsiteX19" fmla="*/ 5366109 w 5422602"/>
              <a:gd name="connsiteY19" fmla="*/ 1638241 h 5485158"/>
              <a:gd name="connsiteX20" fmla="*/ 1977158 w 5422602"/>
              <a:gd name="connsiteY20" fmla="*/ 677892 h 5485158"/>
              <a:gd name="connsiteX21" fmla="*/ 79899 w 5422602"/>
              <a:gd name="connsiteY21" fmla="*/ 2463569 h 5485158"/>
              <a:gd name="connsiteX22" fmla="*/ 605499 w 5422602"/>
              <a:gd name="connsiteY22" fmla="*/ 798161 h 5485158"/>
              <a:gd name="connsiteX23" fmla="*/ 2678182 w 5422602"/>
              <a:gd name="connsiteY23" fmla="*/ 127 h 548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22602" h="5485158">
                <a:moveTo>
                  <a:pt x="5422602" y="4097260"/>
                </a:moveTo>
                <a:lnTo>
                  <a:pt x="5422602" y="4125591"/>
                </a:lnTo>
                <a:lnTo>
                  <a:pt x="5354804" y="4259454"/>
                </a:lnTo>
                <a:cubicBezTo>
                  <a:pt x="5041755" y="4822815"/>
                  <a:pt x="4554317" y="5268221"/>
                  <a:pt x="3959707" y="5452051"/>
                </a:cubicBezTo>
                <a:lnTo>
                  <a:pt x="3829523" y="5485158"/>
                </a:lnTo>
                <a:lnTo>
                  <a:pt x="2857162" y="5485158"/>
                </a:lnTo>
                <a:lnTo>
                  <a:pt x="2647507" y="5428389"/>
                </a:lnTo>
                <a:cubicBezTo>
                  <a:pt x="2568881" y="5402970"/>
                  <a:pt x="2489485" y="5373140"/>
                  <a:pt x="2409412" y="5338701"/>
                </a:cubicBezTo>
                <a:cubicBezTo>
                  <a:pt x="3039991" y="5394833"/>
                  <a:pt x="3749299" y="5260377"/>
                  <a:pt x="4480328" y="4856115"/>
                </a:cubicBezTo>
                <a:cubicBezTo>
                  <a:pt x="4847806" y="4652896"/>
                  <a:pt x="5140239" y="4418792"/>
                  <a:pt x="5365968" y="4164569"/>
                </a:cubicBezTo>
                <a:close/>
                <a:moveTo>
                  <a:pt x="79899" y="2463569"/>
                </a:moveTo>
                <a:cubicBezTo>
                  <a:pt x="162949" y="3551864"/>
                  <a:pt x="1018823" y="4539818"/>
                  <a:pt x="2040258" y="5149458"/>
                </a:cubicBezTo>
                <a:cubicBezTo>
                  <a:pt x="2164670" y="5223713"/>
                  <a:pt x="2287804" y="5286400"/>
                  <a:pt x="2409412" y="5338701"/>
                </a:cubicBezTo>
                <a:cubicBezTo>
                  <a:pt x="787464" y="5194318"/>
                  <a:pt x="-313008" y="3788225"/>
                  <a:pt x="79899" y="2463569"/>
                </a:cubicBezTo>
                <a:close/>
                <a:moveTo>
                  <a:pt x="2678182" y="127"/>
                </a:moveTo>
                <a:cubicBezTo>
                  <a:pt x="3266233" y="5278"/>
                  <a:pt x="3858622" y="167224"/>
                  <a:pt x="4373475" y="466990"/>
                </a:cubicBezTo>
                <a:cubicBezTo>
                  <a:pt x="4809177" y="720673"/>
                  <a:pt x="5129882" y="1041730"/>
                  <a:pt x="5350406" y="1398684"/>
                </a:cubicBezTo>
                <a:lnTo>
                  <a:pt x="5422602" y="1529530"/>
                </a:lnTo>
                <a:lnTo>
                  <a:pt x="5422602" y="1719195"/>
                </a:lnTo>
                <a:lnTo>
                  <a:pt x="5366109" y="1638241"/>
                </a:lnTo>
                <a:cubicBezTo>
                  <a:pt x="4635705" y="682162"/>
                  <a:pt x="3329637" y="165470"/>
                  <a:pt x="1977158" y="677892"/>
                </a:cubicBezTo>
                <a:cubicBezTo>
                  <a:pt x="869599" y="1132843"/>
                  <a:pt x="280397" y="1787591"/>
                  <a:pt x="79899" y="2463569"/>
                </a:cubicBezTo>
                <a:cubicBezTo>
                  <a:pt x="38564" y="1921867"/>
                  <a:pt x="188850" y="1355339"/>
                  <a:pt x="605499" y="798161"/>
                </a:cubicBezTo>
                <a:cubicBezTo>
                  <a:pt x="1173220" y="246072"/>
                  <a:pt x="1922116" y="-6496"/>
                  <a:pt x="2678182" y="127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BE" dirty="0"/>
              <a:t>1</a:t>
            </a:r>
          </a:p>
        </p:txBody>
      </p:sp>
      <p:sp>
        <p:nvSpPr>
          <p:cNvPr id="66" name="Table Placeholder 65">
            <a:extLst>
              <a:ext uri="{FF2B5EF4-FFF2-40B4-BE49-F238E27FC236}">
                <a16:creationId xmlns:a16="http://schemas.microsoft.com/office/drawing/2014/main" id="{35DEC7D9-588B-1728-E16F-63CC12E6A9E9}"/>
              </a:ext>
            </a:extLst>
          </p:cNvPr>
          <p:cNvSpPr>
            <a:spLocks noGrp="1"/>
          </p:cNvSpPr>
          <p:nvPr>
            <p:ph type="tbl" sz="quarter" idx="23" hasCustomPrompt="1"/>
          </p:nvPr>
        </p:nvSpPr>
        <p:spPr>
          <a:xfrm>
            <a:off x="6426000" y="902301"/>
            <a:ext cx="5764383" cy="5955699"/>
          </a:xfrm>
          <a:custGeom>
            <a:avLst/>
            <a:gdLst>
              <a:gd name="connsiteX0" fmla="*/ 5764383 w 5764383"/>
              <a:gd name="connsiteY0" fmla="*/ 4596135 h 5955699"/>
              <a:gd name="connsiteX1" fmla="*/ 5764383 w 5764383"/>
              <a:gd name="connsiteY1" fmla="*/ 5511245 h 5955699"/>
              <a:gd name="connsiteX2" fmla="*/ 5626237 w 5764383"/>
              <a:gd name="connsiteY2" fmla="*/ 5671241 h 5955699"/>
              <a:gd name="connsiteX3" fmla="*/ 5448013 w 5764383"/>
              <a:gd name="connsiteY3" fmla="*/ 5829937 h 5955699"/>
              <a:gd name="connsiteX4" fmla="*/ 5267283 w 5764383"/>
              <a:gd name="connsiteY4" fmla="*/ 5955699 h 5955699"/>
              <a:gd name="connsiteX5" fmla="*/ 4171306 w 5764383"/>
              <a:gd name="connsiteY5" fmla="*/ 5955699 h 5955699"/>
              <a:gd name="connsiteX6" fmla="*/ 4301488 w 5764383"/>
              <a:gd name="connsiteY6" fmla="*/ 5922592 h 5955699"/>
              <a:gd name="connsiteX7" fmla="*/ 5696586 w 5764383"/>
              <a:gd name="connsiteY7" fmla="*/ 4729996 h 5955699"/>
              <a:gd name="connsiteX8" fmla="*/ 947281 w 5764383"/>
              <a:gd name="connsiteY8" fmla="*/ 1268704 h 5955699"/>
              <a:gd name="connsiteX9" fmla="*/ 421682 w 5764383"/>
              <a:gd name="connsiteY9" fmla="*/ 2934110 h 5955699"/>
              <a:gd name="connsiteX10" fmla="*/ 2751193 w 5764383"/>
              <a:gd name="connsiteY10" fmla="*/ 5809243 h 5955699"/>
              <a:gd name="connsiteX11" fmla="*/ 2989288 w 5764383"/>
              <a:gd name="connsiteY11" fmla="*/ 5898931 h 5955699"/>
              <a:gd name="connsiteX12" fmla="*/ 3198941 w 5764383"/>
              <a:gd name="connsiteY12" fmla="*/ 5955699 h 5955699"/>
              <a:gd name="connsiteX13" fmla="*/ 1849697 w 5764383"/>
              <a:gd name="connsiteY13" fmla="*/ 5955699 h 5955699"/>
              <a:gd name="connsiteX14" fmla="*/ 1619126 w 5764383"/>
              <a:gd name="connsiteY14" fmla="*/ 5842637 h 5955699"/>
              <a:gd name="connsiteX15" fmla="*/ 421804 w 5764383"/>
              <a:gd name="connsiteY15" fmla="*/ 1966018 h 5955699"/>
              <a:gd name="connsiteX16" fmla="*/ 947281 w 5764383"/>
              <a:gd name="connsiteY16" fmla="*/ 1268704 h 5955699"/>
              <a:gd name="connsiteX17" fmla="*/ 3226320 w 5764383"/>
              <a:gd name="connsiteY17" fmla="*/ 1244 h 5955699"/>
              <a:gd name="connsiteX18" fmla="*/ 5747047 w 5764383"/>
              <a:gd name="connsiteY18" fmla="*/ 1325228 h 5955699"/>
              <a:gd name="connsiteX19" fmla="*/ 5764383 w 5764383"/>
              <a:gd name="connsiteY19" fmla="*/ 1350913 h 5955699"/>
              <a:gd name="connsiteX20" fmla="*/ 5764383 w 5764383"/>
              <a:gd name="connsiteY20" fmla="*/ 2000072 h 5955699"/>
              <a:gd name="connsiteX21" fmla="*/ 5692187 w 5764383"/>
              <a:gd name="connsiteY21" fmla="*/ 1869226 h 5955699"/>
              <a:gd name="connsiteX22" fmla="*/ 4715257 w 5764383"/>
              <a:gd name="connsiteY22" fmla="*/ 937531 h 5955699"/>
              <a:gd name="connsiteX23" fmla="*/ 947281 w 5764383"/>
              <a:gd name="connsiteY23" fmla="*/ 1268704 h 5955699"/>
              <a:gd name="connsiteX24" fmla="*/ 1212925 w 5764383"/>
              <a:gd name="connsiteY24" fmla="*/ 953299 h 5955699"/>
              <a:gd name="connsiteX25" fmla="*/ 2188244 w 5764383"/>
              <a:gd name="connsiteY25" fmla="*/ 243408 h 5955699"/>
              <a:gd name="connsiteX26" fmla="*/ 3226320 w 5764383"/>
              <a:gd name="connsiteY26" fmla="*/ 1244 h 595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64383" h="5955699">
                <a:moveTo>
                  <a:pt x="5764383" y="4596135"/>
                </a:moveTo>
                <a:lnTo>
                  <a:pt x="5764383" y="5511245"/>
                </a:lnTo>
                <a:lnTo>
                  <a:pt x="5626237" y="5671241"/>
                </a:lnTo>
                <a:cubicBezTo>
                  <a:pt x="5570206" y="5727765"/>
                  <a:pt x="5510687" y="5780643"/>
                  <a:pt x="5448013" y="5829937"/>
                </a:cubicBezTo>
                <a:lnTo>
                  <a:pt x="5267283" y="5955699"/>
                </a:lnTo>
                <a:lnTo>
                  <a:pt x="4171306" y="5955699"/>
                </a:lnTo>
                <a:lnTo>
                  <a:pt x="4301488" y="5922592"/>
                </a:lnTo>
                <a:cubicBezTo>
                  <a:pt x="4896099" y="5738762"/>
                  <a:pt x="5383537" y="5293356"/>
                  <a:pt x="5696586" y="4729996"/>
                </a:cubicBezTo>
                <a:close/>
                <a:moveTo>
                  <a:pt x="947281" y="1268704"/>
                </a:moveTo>
                <a:cubicBezTo>
                  <a:pt x="530632" y="1825882"/>
                  <a:pt x="380346" y="2392409"/>
                  <a:pt x="421682" y="2934110"/>
                </a:cubicBezTo>
                <a:cubicBezTo>
                  <a:pt x="28774" y="4258767"/>
                  <a:pt x="1129246" y="5664859"/>
                  <a:pt x="2751193" y="5809243"/>
                </a:cubicBezTo>
                <a:cubicBezTo>
                  <a:pt x="2831266" y="5843682"/>
                  <a:pt x="2910662" y="5873512"/>
                  <a:pt x="2989288" y="5898931"/>
                </a:cubicBezTo>
                <a:lnTo>
                  <a:pt x="3198941" y="5955699"/>
                </a:lnTo>
                <a:lnTo>
                  <a:pt x="1849697" y="5955699"/>
                </a:lnTo>
                <a:lnTo>
                  <a:pt x="1619126" y="5842637"/>
                </a:lnTo>
                <a:cubicBezTo>
                  <a:pt x="297966" y="5138807"/>
                  <a:pt x="-554896" y="3760307"/>
                  <a:pt x="421804" y="1966018"/>
                </a:cubicBezTo>
                <a:cubicBezTo>
                  <a:pt x="569294" y="1695071"/>
                  <a:pt x="747094" y="1463379"/>
                  <a:pt x="947281" y="1268704"/>
                </a:cubicBezTo>
                <a:close/>
                <a:moveTo>
                  <a:pt x="3226320" y="1244"/>
                </a:moveTo>
                <a:cubicBezTo>
                  <a:pt x="4245310" y="-30016"/>
                  <a:pt x="5176671" y="531407"/>
                  <a:pt x="5747047" y="1325228"/>
                </a:cubicBezTo>
                <a:lnTo>
                  <a:pt x="5764383" y="1350913"/>
                </a:lnTo>
                <a:lnTo>
                  <a:pt x="5764383" y="2000072"/>
                </a:lnTo>
                <a:lnTo>
                  <a:pt x="5692187" y="1869226"/>
                </a:lnTo>
                <a:cubicBezTo>
                  <a:pt x="5471663" y="1512272"/>
                  <a:pt x="5150958" y="1191215"/>
                  <a:pt x="4715257" y="937531"/>
                </a:cubicBezTo>
                <a:cubicBezTo>
                  <a:pt x="3538448" y="252354"/>
                  <a:pt x="1956562" y="287211"/>
                  <a:pt x="947281" y="1268704"/>
                </a:cubicBezTo>
                <a:cubicBezTo>
                  <a:pt x="1026214" y="1163159"/>
                  <a:pt x="1114367" y="1057938"/>
                  <a:pt x="1212925" y="953299"/>
                </a:cubicBezTo>
                <a:cubicBezTo>
                  <a:pt x="1490830" y="658251"/>
                  <a:pt x="1817911" y="408380"/>
                  <a:pt x="2188244" y="243408"/>
                </a:cubicBezTo>
                <a:cubicBezTo>
                  <a:pt x="2537256" y="87937"/>
                  <a:pt x="2886656" y="11664"/>
                  <a:pt x="3226320" y="1244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BE" dirty="0"/>
              <a:t>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61DA27E-F114-778A-831C-C0C48C33BF09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10326898" y="406900"/>
            <a:ext cx="540000" cy="540000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dirty="0"/>
              <a:t>L</a:t>
            </a:r>
            <a:r>
              <a:rPr lang="en-BE" dirty="0"/>
              <a:t>ogo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0A495-4CC1-FAB7-A185-F542E602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600" y="1577245"/>
            <a:ext cx="5493600" cy="19871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2C53CD-C827-F1FC-E2B2-B1D273B503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Add a </a:t>
            </a:r>
            <a:r>
              <a:rPr lang="en-US" dirty="0" err="1"/>
              <a:t>slidetitle</a:t>
            </a:r>
            <a:r>
              <a:rPr lang="en-US" dirty="0"/>
              <a:t> here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93FF0-3E15-08F8-4F04-66AC9697B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6E86-6ECB-4964-950A-2BC01C6B56E2}" type="datetimeFigureOut">
              <a:rPr lang="nl-NL" smtClean="0"/>
              <a:t>21-3-2024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AA8CE-0994-6A1C-724D-39C04B208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4EFFB-AF97-6C86-F2A0-5A7D30AB9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8D32-AAA4-4426-89AD-5247DEC6DB7E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CC47D75-CCA5-2073-9390-CA4008D6B4C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600" y="850280"/>
            <a:ext cx="8280000" cy="339288"/>
          </a:xfrm>
        </p:spPr>
        <p:txBody>
          <a:bodyPr anchor="t" anchorCtr="0"/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 or leave empty if not used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728DC78-10CE-2AE3-8055-4BC95FD1725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600" y="4546800"/>
            <a:ext cx="2649600" cy="1803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BE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32CA3CA8-A83D-5266-5097-BF864487738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48000" y="4546800"/>
            <a:ext cx="2649600" cy="1803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30066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image and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0A495-4CC1-FAB7-A185-F542E602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600" y="1577244"/>
            <a:ext cx="5493600" cy="43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2C53CD-C827-F1FC-E2B2-B1D273B503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Add a </a:t>
            </a:r>
            <a:r>
              <a:rPr lang="en-US" dirty="0" err="1"/>
              <a:t>slidetitle</a:t>
            </a:r>
            <a:r>
              <a:rPr lang="en-US" dirty="0"/>
              <a:t> here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93FF0-3E15-08F8-4F04-66AC9697B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6E86-6ECB-4964-950A-2BC01C6B56E2}" type="datetimeFigureOut">
              <a:rPr lang="nl-NL" smtClean="0"/>
              <a:t>21-3-2024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AA8CE-0994-6A1C-724D-39C04B208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4EFFB-AF97-6C86-F2A0-5A7D30AB9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8D32-AAA4-4426-89AD-5247DEC6DB7E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CC47D75-CCA5-2073-9390-CA4008D6B4C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600" y="850280"/>
            <a:ext cx="8280000" cy="339288"/>
          </a:xfrm>
        </p:spPr>
        <p:txBody>
          <a:bodyPr anchor="t" anchorCtr="0"/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 or leave empty if not used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8B26FC33-F8F8-40D9-6E7B-7B46AAB1D836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0326898" y="406900"/>
            <a:ext cx="540000" cy="540000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dirty="0"/>
              <a:t>L</a:t>
            </a:r>
            <a:r>
              <a:rPr lang="en-BE" dirty="0"/>
              <a:t>ogo here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4D58A9A-AF23-F540-91C2-F37FAA21A7E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27618" y="902301"/>
            <a:ext cx="5764383" cy="5955699"/>
          </a:xfrm>
          <a:custGeom>
            <a:avLst/>
            <a:gdLst>
              <a:gd name="connsiteX0" fmla="*/ 3226320 w 5764383"/>
              <a:gd name="connsiteY0" fmla="*/ 1244 h 5955699"/>
              <a:gd name="connsiteX1" fmla="*/ 5747047 w 5764383"/>
              <a:gd name="connsiteY1" fmla="*/ 1325228 h 5955699"/>
              <a:gd name="connsiteX2" fmla="*/ 5764383 w 5764383"/>
              <a:gd name="connsiteY2" fmla="*/ 1350913 h 5955699"/>
              <a:gd name="connsiteX3" fmla="*/ 5764383 w 5764383"/>
              <a:gd name="connsiteY3" fmla="*/ 5511245 h 5955699"/>
              <a:gd name="connsiteX4" fmla="*/ 5626237 w 5764383"/>
              <a:gd name="connsiteY4" fmla="*/ 5671241 h 5955699"/>
              <a:gd name="connsiteX5" fmla="*/ 5448013 w 5764383"/>
              <a:gd name="connsiteY5" fmla="*/ 5829937 h 5955699"/>
              <a:gd name="connsiteX6" fmla="*/ 5267283 w 5764383"/>
              <a:gd name="connsiteY6" fmla="*/ 5955699 h 5955699"/>
              <a:gd name="connsiteX7" fmla="*/ 1849697 w 5764383"/>
              <a:gd name="connsiteY7" fmla="*/ 5955699 h 5955699"/>
              <a:gd name="connsiteX8" fmla="*/ 1619126 w 5764383"/>
              <a:gd name="connsiteY8" fmla="*/ 5842637 h 5955699"/>
              <a:gd name="connsiteX9" fmla="*/ 421804 w 5764383"/>
              <a:gd name="connsiteY9" fmla="*/ 1966018 h 5955699"/>
              <a:gd name="connsiteX10" fmla="*/ 947281 w 5764383"/>
              <a:gd name="connsiteY10" fmla="*/ 1268704 h 5955699"/>
              <a:gd name="connsiteX11" fmla="*/ 1212925 w 5764383"/>
              <a:gd name="connsiteY11" fmla="*/ 953299 h 5955699"/>
              <a:gd name="connsiteX12" fmla="*/ 2188244 w 5764383"/>
              <a:gd name="connsiteY12" fmla="*/ 243408 h 5955699"/>
              <a:gd name="connsiteX13" fmla="*/ 3226320 w 5764383"/>
              <a:gd name="connsiteY13" fmla="*/ 1244 h 595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64383" h="5955699">
                <a:moveTo>
                  <a:pt x="3226320" y="1244"/>
                </a:moveTo>
                <a:cubicBezTo>
                  <a:pt x="4245310" y="-30016"/>
                  <a:pt x="5176671" y="531407"/>
                  <a:pt x="5747047" y="1325228"/>
                </a:cubicBezTo>
                <a:lnTo>
                  <a:pt x="5764383" y="1350913"/>
                </a:lnTo>
                <a:lnTo>
                  <a:pt x="5764383" y="5511245"/>
                </a:lnTo>
                <a:lnTo>
                  <a:pt x="5626237" y="5671241"/>
                </a:lnTo>
                <a:cubicBezTo>
                  <a:pt x="5570206" y="5727765"/>
                  <a:pt x="5510687" y="5780643"/>
                  <a:pt x="5448013" y="5829937"/>
                </a:cubicBezTo>
                <a:lnTo>
                  <a:pt x="5267283" y="5955699"/>
                </a:lnTo>
                <a:lnTo>
                  <a:pt x="1849697" y="5955699"/>
                </a:lnTo>
                <a:lnTo>
                  <a:pt x="1619126" y="5842637"/>
                </a:lnTo>
                <a:cubicBezTo>
                  <a:pt x="297966" y="5138807"/>
                  <a:pt x="-554896" y="3760307"/>
                  <a:pt x="421804" y="1966018"/>
                </a:cubicBezTo>
                <a:cubicBezTo>
                  <a:pt x="569294" y="1695071"/>
                  <a:pt x="747094" y="1463379"/>
                  <a:pt x="947281" y="1268704"/>
                </a:cubicBezTo>
                <a:cubicBezTo>
                  <a:pt x="1026208" y="1163159"/>
                  <a:pt x="1114367" y="1057938"/>
                  <a:pt x="1212925" y="953299"/>
                </a:cubicBezTo>
                <a:cubicBezTo>
                  <a:pt x="1490830" y="658251"/>
                  <a:pt x="1817911" y="408380"/>
                  <a:pt x="2188244" y="243408"/>
                </a:cubicBezTo>
                <a:cubicBezTo>
                  <a:pt x="2537256" y="87937"/>
                  <a:pt x="2886656" y="11664"/>
                  <a:pt x="3226320" y="12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080000" tIns="1800000" rIns="720000" bIns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A</a:t>
            </a:r>
            <a:r>
              <a:rPr lang="en-BE" dirty="0"/>
              <a:t>dd picture here – only possible when you select this box and via: menu/tab INSERT -&gt; picture</a:t>
            </a:r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DB93206F-CF77-B1B9-FF9E-7E7864BD9B36}"/>
              </a:ext>
            </a:extLst>
          </p:cNvPr>
          <p:cNvSpPr>
            <a:spLocks noGrp="1"/>
          </p:cNvSpPr>
          <p:nvPr>
            <p:ph type="tbl" sz="quarter" idx="24" hasCustomPrompt="1"/>
          </p:nvPr>
        </p:nvSpPr>
        <p:spPr>
          <a:xfrm>
            <a:off x="6769399" y="1372842"/>
            <a:ext cx="5422602" cy="5485158"/>
          </a:xfrm>
          <a:custGeom>
            <a:avLst/>
            <a:gdLst>
              <a:gd name="connsiteX0" fmla="*/ 5422602 w 5422602"/>
              <a:gd name="connsiteY0" fmla="*/ 4097260 h 5485158"/>
              <a:gd name="connsiteX1" fmla="*/ 5422602 w 5422602"/>
              <a:gd name="connsiteY1" fmla="*/ 4125591 h 5485158"/>
              <a:gd name="connsiteX2" fmla="*/ 5354804 w 5422602"/>
              <a:gd name="connsiteY2" fmla="*/ 4259454 h 5485158"/>
              <a:gd name="connsiteX3" fmla="*/ 3959707 w 5422602"/>
              <a:gd name="connsiteY3" fmla="*/ 5452051 h 5485158"/>
              <a:gd name="connsiteX4" fmla="*/ 3829523 w 5422602"/>
              <a:gd name="connsiteY4" fmla="*/ 5485158 h 5485158"/>
              <a:gd name="connsiteX5" fmla="*/ 2857162 w 5422602"/>
              <a:gd name="connsiteY5" fmla="*/ 5485158 h 5485158"/>
              <a:gd name="connsiteX6" fmla="*/ 2647507 w 5422602"/>
              <a:gd name="connsiteY6" fmla="*/ 5428389 h 5485158"/>
              <a:gd name="connsiteX7" fmla="*/ 2409412 w 5422602"/>
              <a:gd name="connsiteY7" fmla="*/ 5338701 h 5485158"/>
              <a:gd name="connsiteX8" fmla="*/ 4480328 w 5422602"/>
              <a:gd name="connsiteY8" fmla="*/ 4856115 h 5485158"/>
              <a:gd name="connsiteX9" fmla="*/ 5365968 w 5422602"/>
              <a:gd name="connsiteY9" fmla="*/ 4164569 h 5485158"/>
              <a:gd name="connsiteX10" fmla="*/ 79899 w 5422602"/>
              <a:gd name="connsiteY10" fmla="*/ 2463569 h 5485158"/>
              <a:gd name="connsiteX11" fmla="*/ 2040258 w 5422602"/>
              <a:gd name="connsiteY11" fmla="*/ 5149458 h 5485158"/>
              <a:gd name="connsiteX12" fmla="*/ 2409412 w 5422602"/>
              <a:gd name="connsiteY12" fmla="*/ 5338701 h 5485158"/>
              <a:gd name="connsiteX13" fmla="*/ 79899 w 5422602"/>
              <a:gd name="connsiteY13" fmla="*/ 2463569 h 5485158"/>
              <a:gd name="connsiteX14" fmla="*/ 2678182 w 5422602"/>
              <a:gd name="connsiteY14" fmla="*/ 127 h 5485158"/>
              <a:gd name="connsiteX15" fmla="*/ 4373475 w 5422602"/>
              <a:gd name="connsiteY15" fmla="*/ 466990 h 5485158"/>
              <a:gd name="connsiteX16" fmla="*/ 5350406 w 5422602"/>
              <a:gd name="connsiteY16" fmla="*/ 1398684 h 5485158"/>
              <a:gd name="connsiteX17" fmla="*/ 5422602 w 5422602"/>
              <a:gd name="connsiteY17" fmla="*/ 1529530 h 5485158"/>
              <a:gd name="connsiteX18" fmla="*/ 5422602 w 5422602"/>
              <a:gd name="connsiteY18" fmla="*/ 1719195 h 5485158"/>
              <a:gd name="connsiteX19" fmla="*/ 5366109 w 5422602"/>
              <a:gd name="connsiteY19" fmla="*/ 1638241 h 5485158"/>
              <a:gd name="connsiteX20" fmla="*/ 1977158 w 5422602"/>
              <a:gd name="connsiteY20" fmla="*/ 677892 h 5485158"/>
              <a:gd name="connsiteX21" fmla="*/ 79899 w 5422602"/>
              <a:gd name="connsiteY21" fmla="*/ 2463569 h 5485158"/>
              <a:gd name="connsiteX22" fmla="*/ 605499 w 5422602"/>
              <a:gd name="connsiteY22" fmla="*/ 798161 h 5485158"/>
              <a:gd name="connsiteX23" fmla="*/ 2678182 w 5422602"/>
              <a:gd name="connsiteY23" fmla="*/ 127 h 548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22602" h="5485158">
                <a:moveTo>
                  <a:pt x="5422602" y="4097260"/>
                </a:moveTo>
                <a:lnTo>
                  <a:pt x="5422602" y="4125591"/>
                </a:lnTo>
                <a:lnTo>
                  <a:pt x="5354804" y="4259454"/>
                </a:lnTo>
                <a:cubicBezTo>
                  <a:pt x="5041755" y="4822815"/>
                  <a:pt x="4554317" y="5268221"/>
                  <a:pt x="3959707" y="5452051"/>
                </a:cubicBezTo>
                <a:lnTo>
                  <a:pt x="3829523" y="5485158"/>
                </a:lnTo>
                <a:lnTo>
                  <a:pt x="2857162" y="5485158"/>
                </a:lnTo>
                <a:lnTo>
                  <a:pt x="2647507" y="5428389"/>
                </a:lnTo>
                <a:cubicBezTo>
                  <a:pt x="2568881" y="5402970"/>
                  <a:pt x="2489485" y="5373140"/>
                  <a:pt x="2409412" y="5338701"/>
                </a:cubicBezTo>
                <a:cubicBezTo>
                  <a:pt x="3039991" y="5394833"/>
                  <a:pt x="3749299" y="5260377"/>
                  <a:pt x="4480328" y="4856115"/>
                </a:cubicBezTo>
                <a:cubicBezTo>
                  <a:pt x="4847806" y="4652896"/>
                  <a:pt x="5140239" y="4418792"/>
                  <a:pt x="5365968" y="4164569"/>
                </a:cubicBezTo>
                <a:close/>
                <a:moveTo>
                  <a:pt x="79899" y="2463569"/>
                </a:moveTo>
                <a:cubicBezTo>
                  <a:pt x="162949" y="3551864"/>
                  <a:pt x="1018823" y="4539818"/>
                  <a:pt x="2040258" y="5149458"/>
                </a:cubicBezTo>
                <a:cubicBezTo>
                  <a:pt x="2164670" y="5223713"/>
                  <a:pt x="2287804" y="5286400"/>
                  <a:pt x="2409412" y="5338701"/>
                </a:cubicBezTo>
                <a:cubicBezTo>
                  <a:pt x="787464" y="5194318"/>
                  <a:pt x="-313008" y="3788225"/>
                  <a:pt x="79899" y="2463569"/>
                </a:cubicBezTo>
                <a:close/>
                <a:moveTo>
                  <a:pt x="2678182" y="127"/>
                </a:moveTo>
                <a:cubicBezTo>
                  <a:pt x="3266233" y="5278"/>
                  <a:pt x="3858622" y="167224"/>
                  <a:pt x="4373475" y="466990"/>
                </a:cubicBezTo>
                <a:cubicBezTo>
                  <a:pt x="4809177" y="720673"/>
                  <a:pt x="5129882" y="1041730"/>
                  <a:pt x="5350406" y="1398684"/>
                </a:cubicBezTo>
                <a:lnTo>
                  <a:pt x="5422602" y="1529530"/>
                </a:lnTo>
                <a:lnTo>
                  <a:pt x="5422602" y="1719195"/>
                </a:lnTo>
                <a:lnTo>
                  <a:pt x="5366109" y="1638241"/>
                </a:lnTo>
                <a:cubicBezTo>
                  <a:pt x="4635705" y="682162"/>
                  <a:pt x="3329637" y="165470"/>
                  <a:pt x="1977158" y="677892"/>
                </a:cubicBezTo>
                <a:cubicBezTo>
                  <a:pt x="869599" y="1132843"/>
                  <a:pt x="280397" y="1787591"/>
                  <a:pt x="79899" y="2463569"/>
                </a:cubicBezTo>
                <a:cubicBezTo>
                  <a:pt x="38564" y="1921867"/>
                  <a:pt x="188850" y="1355339"/>
                  <a:pt x="605499" y="798161"/>
                </a:cubicBezTo>
                <a:cubicBezTo>
                  <a:pt x="1173220" y="246072"/>
                  <a:pt x="1922116" y="-6496"/>
                  <a:pt x="2678182" y="127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BE" dirty="0"/>
              <a:t>1</a:t>
            </a:r>
          </a:p>
        </p:txBody>
      </p:sp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0392B863-D95C-19FB-E5C9-F41C9033DCD5}"/>
              </a:ext>
            </a:extLst>
          </p:cNvPr>
          <p:cNvSpPr>
            <a:spLocks noGrp="1"/>
          </p:cNvSpPr>
          <p:nvPr>
            <p:ph type="tbl" sz="quarter" idx="23" hasCustomPrompt="1"/>
          </p:nvPr>
        </p:nvSpPr>
        <p:spPr>
          <a:xfrm>
            <a:off x="6426000" y="902301"/>
            <a:ext cx="5764383" cy="5955699"/>
          </a:xfrm>
          <a:custGeom>
            <a:avLst/>
            <a:gdLst>
              <a:gd name="connsiteX0" fmla="*/ 5764383 w 5764383"/>
              <a:gd name="connsiteY0" fmla="*/ 4596135 h 5955699"/>
              <a:gd name="connsiteX1" fmla="*/ 5764383 w 5764383"/>
              <a:gd name="connsiteY1" fmla="*/ 5511245 h 5955699"/>
              <a:gd name="connsiteX2" fmla="*/ 5626237 w 5764383"/>
              <a:gd name="connsiteY2" fmla="*/ 5671241 h 5955699"/>
              <a:gd name="connsiteX3" fmla="*/ 5448013 w 5764383"/>
              <a:gd name="connsiteY3" fmla="*/ 5829937 h 5955699"/>
              <a:gd name="connsiteX4" fmla="*/ 5267283 w 5764383"/>
              <a:gd name="connsiteY4" fmla="*/ 5955699 h 5955699"/>
              <a:gd name="connsiteX5" fmla="*/ 4171306 w 5764383"/>
              <a:gd name="connsiteY5" fmla="*/ 5955699 h 5955699"/>
              <a:gd name="connsiteX6" fmla="*/ 4301488 w 5764383"/>
              <a:gd name="connsiteY6" fmla="*/ 5922592 h 5955699"/>
              <a:gd name="connsiteX7" fmla="*/ 5696586 w 5764383"/>
              <a:gd name="connsiteY7" fmla="*/ 4729996 h 5955699"/>
              <a:gd name="connsiteX8" fmla="*/ 947281 w 5764383"/>
              <a:gd name="connsiteY8" fmla="*/ 1268704 h 5955699"/>
              <a:gd name="connsiteX9" fmla="*/ 421682 w 5764383"/>
              <a:gd name="connsiteY9" fmla="*/ 2934110 h 5955699"/>
              <a:gd name="connsiteX10" fmla="*/ 2751193 w 5764383"/>
              <a:gd name="connsiteY10" fmla="*/ 5809243 h 5955699"/>
              <a:gd name="connsiteX11" fmla="*/ 2989288 w 5764383"/>
              <a:gd name="connsiteY11" fmla="*/ 5898931 h 5955699"/>
              <a:gd name="connsiteX12" fmla="*/ 3198941 w 5764383"/>
              <a:gd name="connsiteY12" fmla="*/ 5955699 h 5955699"/>
              <a:gd name="connsiteX13" fmla="*/ 1849697 w 5764383"/>
              <a:gd name="connsiteY13" fmla="*/ 5955699 h 5955699"/>
              <a:gd name="connsiteX14" fmla="*/ 1619126 w 5764383"/>
              <a:gd name="connsiteY14" fmla="*/ 5842637 h 5955699"/>
              <a:gd name="connsiteX15" fmla="*/ 421804 w 5764383"/>
              <a:gd name="connsiteY15" fmla="*/ 1966018 h 5955699"/>
              <a:gd name="connsiteX16" fmla="*/ 947281 w 5764383"/>
              <a:gd name="connsiteY16" fmla="*/ 1268704 h 5955699"/>
              <a:gd name="connsiteX17" fmla="*/ 3226320 w 5764383"/>
              <a:gd name="connsiteY17" fmla="*/ 1244 h 5955699"/>
              <a:gd name="connsiteX18" fmla="*/ 5747047 w 5764383"/>
              <a:gd name="connsiteY18" fmla="*/ 1325228 h 5955699"/>
              <a:gd name="connsiteX19" fmla="*/ 5764383 w 5764383"/>
              <a:gd name="connsiteY19" fmla="*/ 1350913 h 5955699"/>
              <a:gd name="connsiteX20" fmla="*/ 5764383 w 5764383"/>
              <a:gd name="connsiteY20" fmla="*/ 2000072 h 5955699"/>
              <a:gd name="connsiteX21" fmla="*/ 5692187 w 5764383"/>
              <a:gd name="connsiteY21" fmla="*/ 1869226 h 5955699"/>
              <a:gd name="connsiteX22" fmla="*/ 4715257 w 5764383"/>
              <a:gd name="connsiteY22" fmla="*/ 937531 h 5955699"/>
              <a:gd name="connsiteX23" fmla="*/ 947281 w 5764383"/>
              <a:gd name="connsiteY23" fmla="*/ 1268704 h 5955699"/>
              <a:gd name="connsiteX24" fmla="*/ 1212925 w 5764383"/>
              <a:gd name="connsiteY24" fmla="*/ 953299 h 5955699"/>
              <a:gd name="connsiteX25" fmla="*/ 2188244 w 5764383"/>
              <a:gd name="connsiteY25" fmla="*/ 243408 h 5955699"/>
              <a:gd name="connsiteX26" fmla="*/ 3226320 w 5764383"/>
              <a:gd name="connsiteY26" fmla="*/ 1244 h 595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64383" h="5955699">
                <a:moveTo>
                  <a:pt x="5764383" y="4596135"/>
                </a:moveTo>
                <a:lnTo>
                  <a:pt x="5764383" y="5511245"/>
                </a:lnTo>
                <a:lnTo>
                  <a:pt x="5626237" y="5671241"/>
                </a:lnTo>
                <a:cubicBezTo>
                  <a:pt x="5570206" y="5727765"/>
                  <a:pt x="5510687" y="5780643"/>
                  <a:pt x="5448013" y="5829937"/>
                </a:cubicBezTo>
                <a:lnTo>
                  <a:pt x="5267283" y="5955699"/>
                </a:lnTo>
                <a:lnTo>
                  <a:pt x="4171306" y="5955699"/>
                </a:lnTo>
                <a:lnTo>
                  <a:pt x="4301488" y="5922592"/>
                </a:lnTo>
                <a:cubicBezTo>
                  <a:pt x="4896099" y="5738762"/>
                  <a:pt x="5383537" y="5293356"/>
                  <a:pt x="5696586" y="4729996"/>
                </a:cubicBezTo>
                <a:close/>
                <a:moveTo>
                  <a:pt x="947281" y="1268704"/>
                </a:moveTo>
                <a:cubicBezTo>
                  <a:pt x="530632" y="1825882"/>
                  <a:pt x="380346" y="2392409"/>
                  <a:pt x="421682" y="2934110"/>
                </a:cubicBezTo>
                <a:cubicBezTo>
                  <a:pt x="28774" y="4258767"/>
                  <a:pt x="1129246" y="5664859"/>
                  <a:pt x="2751193" y="5809243"/>
                </a:cubicBezTo>
                <a:cubicBezTo>
                  <a:pt x="2831266" y="5843682"/>
                  <a:pt x="2910662" y="5873512"/>
                  <a:pt x="2989288" y="5898931"/>
                </a:cubicBezTo>
                <a:lnTo>
                  <a:pt x="3198941" y="5955699"/>
                </a:lnTo>
                <a:lnTo>
                  <a:pt x="1849697" y="5955699"/>
                </a:lnTo>
                <a:lnTo>
                  <a:pt x="1619126" y="5842637"/>
                </a:lnTo>
                <a:cubicBezTo>
                  <a:pt x="297966" y="5138807"/>
                  <a:pt x="-554896" y="3760307"/>
                  <a:pt x="421804" y="1966018"/>
                </a:cubicBezTo>
                <a:cubicBezTo>
                  <a:pt x="569294" y="1695071"/>
                  <a:pt x="747094" y="1463379"/>
                  <a:pt x="947281" y="1268704"/>
                </a:cubicBezTo>
                <a:close/>
                <a:moveTo>
                  <a:pt x="3226320" y="1244"/>
                </a:moveTo>
                <a:cubicBezTo>
                  <a:pt x="4245310" y="-30016"/>
                  <a:pt x="5176671" y="531407"/>
                  <a:pt x="5747047" y="1325228"/>
                </a:cubicBezTo>
                <a:lnTo>
                  <a:pt x="5764383" y="1350913"/>
                </a:lnTo>
                <a:lnTo>
                  <a:pt x="5764383" y="2000072"/>
                </a:lnTo>
                <a:lnTo>
                  <a:pt x="5692187" y="1869226"/>
                </a:lnTo>
                <a:cubicBezTo>
                  <a:pt x="5471663" y="1512272"/>
                  <a:pt x="5150958" y="1191215"/>
                  <a:pt x="4715257" y="937531"/>
                </a:cubicBezTo>
                <a:cubicBezTo>
                  <a:pt x="3538448" y="252354"/>
                  <a:pt x="1956562" y="287211"/>
                  <a:pt x="947281" y="1268704"/>
                </a:cubicBezTo>
                <a:cubicBezTo>
                  <a:pt x="1026214" y="1163159"/>
                  <a:pt x="1114367" y="1057938"/>
                  <a:pt x="1212925" y="953299"/>
                </a:cubicBezTo>
                <a:cubicBezTo>
                  <a:pt x="1490830" y="658251"/>
                  <a:pt x="1817911" y="408380"/>
                  <a:pt x="2188244" y="243408"/>
                </a:cubicBezTo>
                <a:cubicBezTo>
                  <a:pt x="2537256" y="87937"/>
                  <a:pt x="2886656" y="11664"/>
                  <a:pt x="3226320" y="1244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BE" dirty="0"/>
              <a:t>1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425F152-DAF8-FE10-1E86-A431E2CECD0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317201" y="4269600"/>
            <a:ext cx="3094693" cy="2958796"/>
          </a:xfrm>
          <a:custGeom>
            <a:avLst/>
            <a:gdLst>
              <a:gd name="connsiteX0" fmla="*/ 1709715 w 3094693"/>
              <a:gd name="connsiteY0" fmla="*/ 0 h 2958796"/>
              <a:gd name="connsiteX1" fmla="*/ 3094693 w 3094693"/>
              <a:gd name="connsiteY1" fmla="*/ 1356841 h 2958796"/>
              <a:gd name="connsiteX2" fmla="*/ 1709715 w 3094693"/>
              <a:gd name="connsiteY2" fmla="*/ 2958796 h 2958796"/>
              <a:gd name="connsiteX3" fmla="*/ 0 w 3094693"/>
              <a:gd name="connsiteY3" fmla="*/ 1356841 h 2958796"/>
              <a:gd name="connsiteX4" fmla="*/ 1709715 w 3094693"/>
              <a:gd name="connsiteY4" fmla="*/ 0 h 295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4693" h="2958796">
                <a:moveTo>
                  <a:pt x="1709715" y="0"/>
                </a:moveTo>
                <a:cubicBezTo>
                  <a:pt x="2536246" y="0"/>
                  <a:pt x="3094693" y="470213"/>
                  <a:pt x="3094693" y="1356841"/>
                </a:cubicBezTo>
                <a:cubicBezTo>
                  <a:pt x="3094693" y="2243469"/>
                  <a:pt x="2536246" y="2958796"/>
                  <a:pt x="1709715" y="2958796"/>
                </a:cubicBezTo>
                <a:cubicBezTo>
                  <a:pt x="883185" y="2958796"/>
                  <a:pt x="0" y="2243469"/>
                  <a:pt x="0" y="1356841"/>
                </a:cubicBezTo>
                <a:cubicBezTo>
                  <a:pt x="0" y="470213"/>
                  <a:pt x="883185" y="0"/>
                  <a:pt x="1709715" y="0"/>
                </a:cubicBezTo>
                <a:close/>
              </a:path>
            </a:pathLst>
          </a:custGeom>
          <a:solidFill>
            <a:srgbClr val="5ABE32"/>
          </a:solidFill>
        </p:spPr>
        <p:txBody>
          <a:bodyPr wrap="square" lIns="360000" tIns="180000" rIns="360000" bIns="180000" anchor="ctr" anchorCtr="0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accent text on maximum two lines</a:t>
            </a:r>
          </a:p>
        </p:txBody>
      </p:sp>
    </p:spTree>
    <p:extLst>
      <p:ext uri="{BB962C8B-B14F-4D97-AF65-F5344CB8AC3E}">
        <p14:creationId xmlns:p14="http://schemas.microsoft.com/office/powerpoint/2010/main" val="899082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accented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C53CD-C827-F1FC-E2B2-B1D273B503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" y="507600"/>
            <a:ext cx="8280000" cy="3132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Add a </a:t>
            </a:r>
            <a:r>
              <a:rPr lang="en-US" dirty="0" err="1"/>
              <a:t>slidetitle</a:t>
            </a:r>
            <a:r>
              <a:rPr lang="en-US" dirty="0"/>
              <a:t> here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0A495-4CC1-FAB7-A185-F542E6023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93FF0-3E15-08F8-4F04-66AC9697B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6E86-6ECB-4964-950A-2BC01C6B56E2}" type="datetimeFigureOut">
              <a:rPr lang="nl-NL" smtClean="0"/>
              <a:t>21-3-2024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AA8CE-0994-6A1C-724D-39C04B208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4EFFB-AF97-6C86-F2A0-5A7D30AB9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8D32-AAA4-4426-89AD-5247DEC6DB7E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FFD56DA-A826-F93A-1649-8C7C49F62D5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600" y="850280"/>
            <a:ext cx="8280000" cy="339288"/>
          </a:xfrm>
        </p:spPr>
        <p:txBody>
          <a:bodyPr anchor="t" anchorCtr="0"/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 or leave empty if not used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CE1E0F0-B4A8-BC42-E0A7-80D7A659ED29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7138799" y="1206000"/>
            <a:ext cx="4545600" cy="4971600"/>
          </a:xfrm>
          <a:custGeom>
            <a:avLst/>
            <a:gdLst>
              <a:gd name="connsiteX0" fmla="*/ 153278 w 4545600"/>
              <a:gd name="connsiteY0" fmla="*/ 0 h 4971600"/>
              <a:gd name="connsiteX1" fmla="*/ 4392322 w 4545600"/>
              <a:gd name="connsiteY1" fmla="*/ 0 h 4971600"/>
              <a:gd name="connsiteX2" fmla="*/ 4545600 w 4545600"/>
              <a:gd name="connsiteY2" fmla="*/ 153278 h 4971600"/>
              <a:gd name="connsiteX3" fmla="*/ 4545600 w 4545600"/>
              <a:gd name="connsiteY3" fmla="*/ 4818322 h 4971600"/>
              <a:gd name="connsiteX4" fmla="*/ 4392322 w 4545600"/>
              <a:gd name="connsiteY4" fmla="*/ 4971600 h 4971600"/>
              <a:gd name="connsiteX5" fmla="*/ 153278 w 4545600"/>
              <a:gd name="connsiteY5" fmla="*/ 4971600 h 4971600"/>
              <a:gd name="connsiteX6" fmla="*/ 0 w 4545600"/>
              <a:gd name="connsiteY6" fmla="*/ 4818322 h 4971600"/>
              <a:gd name="connsiteX7" fmla="*/ 0 w 4545600"/>
              <a:gd name="connsiteY7" fmla="*/ 153278 h 4971600"/>
              <a:gd name="connsiteX8" fmla="*/ 153278 w 4545600"/>
              <a:gd name="connsiteY8" fmla="*/ 0 h 49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45600" h="4971600">
                <a:moveTo>
                  <a:pt x="153278" y="0"/>
                </a:moveTo>
                <a:lnTo>
                  <a:pt x="4392322" y="0"/>
                </a:lnTo>
                <a:cubicBezTo>
                  <a:pt x="4476975" y="0"/>
                  <a:pt x="4545600" y="68625"/>
                  <a:pt x="4545600" y="153278"/>
                </a:cubicBezTo>
                <a:lnTo>
                  <a:pt x="4545600" y="4818322"/>
                </a:lnTo>
                <a:cubicBezTo>
                  <a:pt x="4545600" y="4902975"/>
                  <a:pt x="4476975" y="4971600"/>
                  <a:pt x="4392322" y="4971600"/>
                </a:cubicBezTo>
                <a:lnTo>
                  <a:pt x="153278" y="4971600"/>
                </a:lnTo>
                <a:cubicBezTo>
                  <a:pt x="68625" y="4971600"/>
                  <a:pt x="0" y="4902975"/>
                  <a:pt x="0" y="4818322"/>
                </a:cubicBezTo>
                <a:lnTo>
                  <a:pt x="0" y="153278"/>
                </a:lnTo>
                <a:cubicBezTo>
                  <a:pt x="0" y="68625"/>
                  <a:pt x="68625" y="0"/>
                  <a:pt x="153278" y="0"/>
                </a:cubicBez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wrap="square" lIns="503998" tIns="503998" rIns="503998" bIns="503998">
            <a:noAutofit/>
          </a:bodyPr>
          <a:lstStyle>
            <a:lvl1pPr marL="0" indent="0">
              <a:buNone/>
              <a:defRPr b="1" i="0">
                <a:solidFill>
                  <a:schemeClr val="bg1"/>
                </a:solidFill>
                <a:latin typeface="Ryker Text Bold" pitchFamily="2" charset="77"/>
              </a:defRPr>
            </a:lvl1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3AD76FE9-3682-E2F5-9253-31C647384CDF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0326898" y="406900"/>
            <a:ext cx="540000" cy="540000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dirty="0"/>
              <a:t>L</a:t>
            </a:r>
            <a:r>
              <a:rPr lang="en-BE" dirty="0"/>
              <a:t>ogo here</a:t>
            </a:r>
          </a:p>
        </p:txBody>
      </p:sp>
    </p:spTree>
    <p:extLst>
      <p:ext uri="{BB962C8B-B14F-4D97-AF65-F5344CB8AC3E}">
        <p14:creationId xmlns:p14="http://schemas.microsoft.com/office/powerpoint/2010/main" val="3854691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ullets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B7A66E8-6333-DBB1-FB13-48F0954045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70000" y="0"/>
            <a:ext cx="5622000" cy="6858000"/>
          </a:xfrm>
          <a:solidFill>
            <a:schemeClr val="tx1">
              <a:alpha val="5000"/>
            </a:schemeClr>
          </a:solidFill>
        </p:spPr>
        <p:txBody>
          <a:bodyPr lIns="507600" tIns="1576800" rIns="507600" bIns="1080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2C53CD-C827-F1FC-E2B2-B1D273B503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" y="507600"/>
            <a:ext cx="5493600" cy="3132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Add a </a:t>
            </a:r>
            <a:r>
              <a:rPr lang="en-US" dirty="0" err="1"/>
              <a:t>slidetitle</a:t>
            </a:r>
            <a:r>
              <a:rPr lang="en-US" dirty="0"/>
              <a:t> here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0A495-4CC1-FAB7-A185-F542E602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600" y="1576800"/>
            <a:ext cx="5493600" cy="43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CC47D75-CCA5-2073-9390-CA4008D6B4C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600" y="850280"/>
            <a:ext cx="5493600" cy="339288"/>
          </a:xfrm>
        </p:spPr>
        <p:txBody>
          <a:bodyPr anchor="t" anchorCtr="0"/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 or leave empty if not used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53EEDD3-F5C3-B960-621E-9F44E6E70958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0326898" y="406900"/>
            <a:ext cx="540000" cy="540000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dirty="0"/>
              <a:t>L</a:t>
            </a:r>
            <a:r>
              <a:rPr lang="en-BE" dirty="0"/>
              <a:t>ogo here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CA64951-51C3-5CB4-A85A-77E42F7239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C3A6E86-6ECB-4964-950A-2BC01C6B56E2}" type="datetimeFigureOut">
              <a:rPr lang="nl-NL" smtClean="0"/>
              <a:pPr/>
              <a:t>21-3-2024</a:t>
            </a:fld>
            <a:endParaRPr lang="nl-NL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C5C8C6C-B0A2-62D8-14AB-197754B59D2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96D695F-E4D6-ACAE-FB54-D892127B6C3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8FC8D32-AAA4-4426-89AD-5247DEC6DB7E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9554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ith fixed pictur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B62071A-1073-BE49-E37C-7160B317C9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t="-17" r="7" b="15"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72C0E1-5B93-EC72-DF2F-9A690F6D39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" y="450000"/>
            <a:ext cx="5490000" cy="1620000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the title of this presentation here, it can be more than one line</a:t>
            </a:r>
            <a:endParaRPr lang="en-B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54CEFA-78D4-5374-DD62-701630E267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600" y="6210000"/>
            <a:ext cx="1911284" cy="180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C5FA81C0-456F-4ACD-A31B-E8F877DE7CC7}" type="datetimeFigureOut">
              <a:rPr lang="nl-BE" smtClean="0"/>
              <a:t>21/03/2024</a:t>
            </a:fld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BD7FCE-29B1-2B3B-EE71-F79E55645C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599" y="2246400"/>
            <a:ext cx="4620991" cy="392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Add a subtitle OR your name here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4E130A3-DABA-7A3A-DFE9-B3635BE035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1600" y="5112000"/>
            <a:ext cx="1314000" cy="127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05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4 accented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C53CD-C827-F1FC-E2B2-B1D273B503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" y="507600"/>
            <a:ext cx="8280000" cy="3132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Add a </a:t>
            </a:r>
            <a:r>
              <a:rPr lang="en-US" dirty="0" err="1"/>
              <a:t>slidetitle</a:t>
            </a:r>
            <a:r>
              <a:rPr lang="en-US" dirty="0"/>
              <a:t> here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0A495-4CC1-FAB7-A185-F542E6023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93FF0-3E15-08F8-4F04-66AC9697B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6E86-6ECB-4964-950A-2BC01C6B56E2}" type="datetimeFigureOut">
              <a:rPr lang="nl-NL" smtClean="0"/>
              <a:t>21-3-2024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AA8CE-0994-6A1C-724D-39C04B208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4EFFB-AF97-6C86-F2A0-5A7D30AB9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8D32-AAA4-4426-89AD-5247DEC6DB7E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FFD56DA-A826-F93A-1649-8C7C49F62D5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600" y="850280"/>
            <a:ext cx="8280000" cy="339288"/>
          </a:xfrm>
        </p:spPr>
        <p:txBody>
          <a:bodyPr anchor="t" anchorCtr="0"/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 or leave empty if not used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CE1E0F0-B4A8-BC42-E0A7-80D7A659ED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48000" y="1090800"/>
            <a:ext cx="2210400" cy="1256400"/>
          </a:xfrm>
          <a:prstGeom prst="roundRect">
            <a:avLst>
              <a:gd name="adj" fmla="val 10097"/>
            </a:avLst>
          </a:prstGeom>
          <a:solidFill>
            <a:schemeClr val="accent3"/>
          </a:solidFill>
        </p:spPr>
        <p:txBody>
          <a:bodyPr wrap="square" lIns="280800" tIns="0" rIns="280800" bIns="0" anchor="ctr" anchorCtr="0">
            <a:noAutofit/>
          </a:bodyPr>
          <a:lstStyle>
            <a:lvl1pPr marL="0" indent="0">
              <a:buNone/>
              <a:defRPr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Add text here, maximum on three lines.</a:t>
            </a:r>
          </a:p>
        </p:txBody>
      </p:sp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F80CB9EE-1CFC-6A7D-48BF-55905DBDD0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92000" y="4248000"/>
            <a:ext cx="2595600" cy="1051200"/>
          </a:xfrm>
          <a:prstGeom prst="roundRect">
            <a:avLst>
              <a:gd name="adj" fmla="val 10097"/>
            </a:avLst>
          </a:prstGeom>
          <a:solidFill>
            <a:schemeClr val="accent4"/>
          </a:solidFill>
        </p:spPr>
        <p:txBody>
          <a:bodyPr wrap="square" lIns="280800" tIns="90000" rIns="280800" bIns="90000" anchor="ctr" anchorCtr="0">
            <a:noAutofit/>
          </a:bodyPr>
          <a:lstStyle>
            <a:lvl1pPr marL="0" indent="0">
              <a:buNone/>
              <a:defRPr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Add text maximum on two lines.</a:t>
            </a:r>
          </a:p>
        </p:txBody>
      </p:sp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F26EBC47-131C-2C4A-E091-CEA4EB3B2A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19600" y="4773600"/>
            <a:ext cx="2210400" cy="1256400"/>
          </a:xfrm>
          <a:prstGeom prst="roundRect">
            <a:avLst>
              <a:gd name="adj" fmla="val 10097"/>
            </a:avLst>
          </a:prstGeom>
          <a:solidFill>
            <a:schemeClr val="accent6"/>
          </a:solidFill>
        </p:spPr>
        <p:txBody>
          <a:bodyPr wrap="square" lIns="280800" tIns="0" rIns="280800" bIns="0" anchor="ctr" anchorCtr="0">
            <a:noAutofit/>
          </a:bodyPr>
          <a:lstStyle>
            <a:lvl1pPr marL="0" indent="0">
              <a:buNone/>
              <a:defRPr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Add text here, maximum on three lines.</a:t>
            </a:r>
          </a:p>
        </p:txBody>
      </p:sp>
      <p:sp>
        <p:nvSpPr>
          <p:cNvPr id="11" name="Text Placeholder 24">
            <a:extLst>
              <a:ext uri="{FF2B5EF4-FFF2-40B4-BE49-F238E27FC236}">
                <a16:creationId xmlns:a16="http://schemas.microsoft.com/office/drawing/2014/main" id="{25BD9E47-B671-AA5D-D582-D618D0FEA681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7795331" y="2726087"/>
            <a:ext cx="2718000" cy="1256400"/>
          </a:xfrm>
          <a:prstGeom prst="roundRect">
            <a:avLst>
              <a:gd name="adj" fmla="val 10097"/>
            </a:avLst>
          </a:prstGeom>
          <a:blipFill>
            <a:blip r:embed="rId2"/>
            <a:stretch>
              <a:fillRect/>
            </a:stretch>
          </a:blipFill>
        </p:spPr>
        <p:txBody>
          <a:bodyPr wrap="square" lIns="280800" tIns="90000" rIns="280800" bIns="90000" anchor="ctr" anchorCtr="0">
            <a:noAutofit/>
          </a:bodyPr>
          <a:lstStyle>
            <a:lvl1pPr marL="0" indent="0">
              <a:buNone/>
              <a:defRPr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Add text maximum on two lines.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30AAB55-055B-1735-6405-57D53AEF821A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0326898" y="406900"/>
            <a:ext cx="540000" cy="540000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dirty="0"/>
              <a:t>L</a:t>
            </a:r>
            <a:r>
              <a:rPr lang="en-BE" dirty="0"/>
              <a:t>ogo here</a:t>
            </a:r>
          </a:p>
        </p:txBody>
      </p:sp>
    </p:spTree>
    <p:extLst>
      <p:ext uri="{BB962C8B-B14F-4D97-AF65-F5344CB8AC3E}">
        <p14:creationId xmlns:p14="http://schemas.microsoft.com/office/powerpoint/2010/main" val="1503557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St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39A7BE5-77C9-27B6-C6E8-2C27EFBD1E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BE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E8754672-3B46-DA90-9520-A925D40983A6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0" y="2934001"/>
            <a:ext cx="7477151" cy="3924001"/>
          </a:xfrm>
          <a:custGeom>
            <a:avLst/>
            <a:gdLst>
              <a:gd name="connsiteX0" fmla="*/ 3221340 w 7477151"/>
              <a:gd name="connsiteY0" fmla="*/ 785 h 3924001"/>
              <a:gd name="connsiteX1" fmla="*/ 7477060 w 7477151"/>
              <a:gd name="connsiteY1" fmla="*/ 3807048 h 3924001"/>
              <a:gd name="connsiteX2" fmla="*/ 7471781 w 7477151"/>
              <a:gd name="connsiteY2" fmla="*/ 3924001 h 3924001"/>
              <a:gd name="connsiteX3" fmla="*/ 5331468 w 7477151"/>
              <a:gd name="connsiteY3" fmla="*/ 3924001 h 3924001"/>
              <a:gd name="connsiteX4" fmla="*/ 5215702 w 7477151"/>
              <a:gd name="connsiteY4" fmla="*/ 3832652 h 3924001"/>
              <a:gd name="connsiteX5" fmla="*/ 3934292 w 7477151"/>
              <a:gd name="connsiteY5" fmla="*/ 3214364 h 3924001"/>
              <a:gd name="connsiteX6" fmla="*/ 785793 w 7477151"/>
              <a:gd name="connsiteY6" fmla="*/ 2297472 h 3924001"/>
              <a:gd name="connsiteX7" fmla="*/ 115815 w 7477151"/>
              <a:gd name="connsiteY7" fmla="*/ 2611180 h 3924001"/>
              <a:gd name="connsiteX8" fmla="*/ 0 w 7477151"/>
              <a:gd name="connsiteY8" fmla="*/ 2689655 h 3924001"/>
              <a:gd name="connsiteX9" fmla="*/ 0 w 7477151"/>
              <a:gd name="connsiteY9" fmla="*/ 943603 h 3924001"/>
              <a:gd name="connsiteX10" fmla="*/ 75981 w 7477151"/>
              <a:gd name="connsiteY10" fmla="*/ 884049 h 3924001"/>
              <a:gd name="connsiteX11" fmla="*/ 2057758 w 7477151"/>
              <a:gd name="connsiteY11" fmla="*/ 79887 h 3924001"/>
              <a:gd name="connsiteX12" fmla="*/ 2946412 w 7477151"/>
              <a:gd name="connsiteY12" fmla="*/ 2264 h 3924001"/>
              <a:gd name="connsiteX13" fmla="*/ 3221340 w 7477151"/>
              <a:gd name="connsiteY13" fmla="*/ 785 h 392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77151" h="3924001">
                <a:moveTo>
                  <a:pt x="3221340" y="785"/>
                </a:moveTo>
                <a:cubicBezTo>
                  <a:pt x="6019500" y="44300"/>
                  <a:pt x="7490484" y="1892144"/>
                  <a:pt x="7477060" y="3807048"/>
                </a:cubicBezTo>
                <a:lnTo>
                  <a:pt x="7471781" y="3924001"/>
                </a:lnTo>
                <a:lnTo>
                  <a:pt x="5331468" y="3924001"/>
                </a:lnTo>
                <a:lnTo>
                  <a:pt x="5215702" y="3832652"/>
                </a:lnTo>
                <a:cubicBezTo>
                  <a:pt x="4837576" y="3554264"/>
                  <a:pt x="4403279" y="3350190"/>
                  <a:pt x="3934292" y="3214364"/>
                </a:cubicBezTo>
                <a:cubicBezTo>
                  <a:pt x="3172229" y="2089322"/>
                  <a:pt x="1686930" y="1985042"/>
                  <a:pt x="785793" y="2297472"/>
                </a:cubicBezTo>
                <a:cubicBezTo>
                  <a:pt x="532736" y="2385180"/>
                  <a:pt x="310034" y="2490783"/>
                  <a:pt x="115815" y="2611180"/>
                </a:cubicBezTo>
                <a:lnTo>
                  <a:pt x="0" y="2689655"/>
                </a:lnTo>
                <a:lnTo>
                  <a:pt x="0" y="943603"/>
                </a:lnTo>
                <a:lnTo>
                  <a:pt x="75981" y="884049"/>
                </a:lnTo>
                <a:cubicBezTo>
                  <a:pt x="645695" y="470868"/>
                  <a:pt x="1311253" y="185023"/>
                  <a:pt x="2057758" y="79887"/>
                </a:cubicBezTo>
                <a:cubicBezTo>
                  <a:pt x="2366655" y="34932"/>
                  <a:pt x="2662922" y="9608"/>
                  <a:pt x="2946412" y="2264"/>
                </a:cubicBezTo>
                <a:cubicBezTo>
                  <a:pt x="3039432" y="-146"/>
                  <a:pt x="3131076" y="-619"/>
                  <a:pt x="3221340" y="785"/>
                </a:cubicBezTo>
                <a:close/>
              </a:path>
            </a:pathLst>
          </a:custGeom>
          <a:solidFill>
            <a:schemeClr val="accent2">
              <a:alpha val="93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BE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AEF2FC83-CF81-B502-70C3-1F5BE1861964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>
          <a:xfrm>
            <a:off x="0" y="5079027"/>
            <a:ext cx="5331466" cy="1778975"/>
          </a:xfrm>
          <a:custGeom>
            <a:avLst/>
            <a:gdLst>
              <a:gd name="connsiteX0" fmla="*/ 3934290 w 5331466"/>
              <a:gd name="connsiteY0" fmla="*/ 1069339 h 1778975"/>
              <a:gd name="connsiteX1" fmla="*/ 5215701 w 5331466"/>
              <a:gd name="connsiteY1" fmla="*/ 1687627 h 1778975"/>
              <a:gd name="connsiteX2" fmla="*/ 5331466 w 5331466"/>
              <a:gd name="connsiteY2" fmla="*/ 1778975 h 1778975"/>
              <a:gd name="connsiteX3" fmla="*/ 4267027 w 5331466"/>
              <a:gd name="connsiteY3" fmla="*/ 1778975 h 1778975"/>
              <a:gd name="connsiteX4" fmla="*/ 4261372 w 5331466"/>
              <a:gd name="connsiteY4" fmla="*/ 1758372 h 1778975"/>
              <a:gd name="connsiteX5" fmla="*/ 3934290 w 5331466"/>
              <a:gd name="connsiteY5" fmla="*/ 1069339 h 1778975"/>
              <a:gd name="connsiteX6" fmla="*/ 1761850 w 5331466"/>
              <a:gd name="connsiteY6" fmla="*/ 61 h 1778975"/>
              <a:gd name="connsiteX7" fmla="*/ 3934290 w 5331466"/>
              <a:gd name="connsiteY7" fmla="*/ 1069339 h 1778975"/>
              <a:gd name="connsiteX8" fmla="*/ 267355 w 5331466"/>
              <a:gd name="connsiteY8" fmla="*/ 1186323 h 1778975"/>
              <a:gd name="connsiteX9" fmla="*/ 0 w 5331466"/>
              <a:gd name="connsiteY9" fmla="*/ 1273986 h 1778975"/>
              <a:gd name="connsiteX10" fmla="*/ 0 w 5331466"/>
              <a:gd name="connsiteY10" fmla="*/ 544628 h 1778975"/>
              <a:gd name="connsiteX11" fmla="*/ 115813 w 5331466"/>
              <a:gd name="connsiteY11" fmla="*/ 466155 h 1778975"/>
              <a:gd name="connsiteX12" fmla="*/ 785791 w 5331466"/>
              <a:gd name="connsiteY12" fmla="*/ 152447 h 1778975"/>
              <a:gd name="connsiteX13" fmla="*/ 1761850 w 5331466"/>
              <a:gd name="connsiteY13" fmla="*/ 61 h 177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31466" h="1778975">
                <a:moveTo>
                  <a:pt x="3934290" y="1069339"/>
                </a:moveTo>
                <a:cubicBezTo>
                  <a:pt x="4403278" y="1205166"/>
                  <a:pt x="4837575" y="1409239"/>
                  <a:pt x="5215701" y="1687627"/>
                </a:cubicBezTo>
                <a:lnTo>
                  <a:pt x="5331466" y="1778975"/>
                </a:lnTo>
                <a:lnTo>
                  <a:pt x="4267027" y="1778975"/>
                </a:lnTo>
                <a:lnTo>
                  <a:pt x="4261372" y="1758372"/>
                </a:lnTo>
                <a:cubicBezTo>
                  <a:pt x="4179267" y="1495155"/>
                  <a:pt x="4067887" y="1266569"/>
                  <a:pt x="3934290" y="1069339"/>
                </a:cubicBezTo>
                <a:close/>
                <a:moveTo>
                  <a:pt x="1761850" y="61"/>
                </a:moveTo>
                <a:cubicBezTo>
                  <a:pt x="2544612" y="4876"/>
                  <a:pt x="3410372" y="295873"/>
                  <a:pt x="3934290" y="1069339"/>
                </a:cubicBezTo>
                <a:cubicBezTo>
                  <a:pt x="2812791" y="744542"/>
                  <a:pt x="1493070" y="810636"/>
                  <a:pt x="267355" y="1186323"/>
                </a:cubicBezTo>
                <a:lnTo>
                  <a:pt x="0" y="1273986"/>
                </a:lnTo>
                <a:lnTo>
                  <a:pt x="0" y="544628"/>
                </a:lnTo>
                <a:lnTo>
                  <a:pt x="115813" y="466155"/>
                </a:lnTo>
                <a:cubicBezTo>
                  <a:pt x="310032" y="345758"/>
                  <a:pt x="532734" y="240155"/>
                  <a:pt x="785791" y="152447"/>
                </a:cubicBezTo>
                <a:cubicBezTo>
                  <a:pt x="1067397" y="54813"/>
                  <a:pt x="1406049" y="-2128"/>
                  <a:pt x="1761850" y="61"/>
                </a:cubicBezTo>
                <a:close/>
              </a:path>
            </a:pathLst>
          </a:custGeom>
          <a:solidFill>
            <a:schemeClr val="accent4">
              <a:alpha val="93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BE" dirty="0"/>
              <a:t>1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3147B818-20D7-763B-BB37-F624341A7B8E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0" y="5939711"/>
            <a:ext cx="4267027" cy="918291"/>
          </a:xfrm>
          <a:custGeom>
            <a:avLst/>
            <a:gdLst>
              <a:gd name="connsiteX0" fmla="*/ 2474074 w 4267027"/>
              <a:gd name="connsiteY0" fmla="*/ 663 h 918291"/>
              <a:gd name="connsiteX1" fmla="*/ 3934291 w 4267027"/>
              <a:gd name="connsiteY1" fmla="*/ 208654 h 918291"/>
              <a:gd name="connsiteX2" fmla="*/ 4261372 w 4267027"/>
              <a:gd name="connsiteY2" fmla="*/ 897687 h 918291"/>
              <a:gd name="connsiteX3" fmla="*/ 4267027 w 4267027"/>
              <a:gd name="connsiteY3" fmla="*/ 918291 h 918291"/>
              <a:gd name="connsiteX4" fmla="*/ 0 w 4267027"/>
              <a:gd name="connsiteY4" fmla="*/ 918291 h 918291"/>
              <a:gd name="connsiteX5" fmla="*/ 0 w 4267027"/>
              <a:gd name="connsiteY5" fmla="*/ 415056 h 918291"/>
              <a:gd name="connsiteX6" fmla="*/ 257929 w 4267027"/>
              <a:gd name="connsiteY6" fmla="*/ 328533 h 918291"/>
              <a:gd name="connsiteX7" fmla="*/ 2474074 w 4267027"/>
              <a:gd name="connsiteY7" fmla="*/ 663 h 91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7027" h="918291">
                <a:moveTo>
                  <a:pt x="2474074" y="663"/>
                </a:moveTo>
                <a:cubicBezTo>
                  <a:pt x="2980724" y="7945"/>
                  <a:pt x="3474189" y="75404"/>
                  <a:pt x="3934291" y="208654"/>
                </a:cubicBezTo>
                <a:cubicBezTo>
                  <a:pt x="4067887" y="405884"/>
                  <a:pt x="4179268" y="634470"/>
                  <a:pt x="4261372" y="897687"/>
                </a:cubicBezTo>
                <a:lnTo>
                  <a:pt x="4267027" y="918291"/>
                </a:lnTo>
                <a:lnTo>
                  <a:pt x="0" y="918291"/>
                </a:lnTo>
                <a:lnTo>
                  <a:pt x="0" y="415056"/>
                </a:lnTo>
                <a:lnTo>
                  <a:pt x="257929" y="328533"/>
                </a:lnTo>
                <a:cubicBezTo>
                  <a:pt x="983643" y="105071"/>
                  <a:pt x="1742600" y="-9851"/>
                  <a:pt x="2474074" y="663"/>
                </a:cubicBezTo>
                <a:close/>
              </a:path>
            </a:pathLst>
          </a:custGeom>
          <a:solidFill>
            <a:schemeClr val="accent6">
              <a:alpha val="93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BE" dirty="0"/>
          </a:p>
        </p:txBody>
      </p:sp>
      <p:sp>
        <p:nvSpPr>
          <p:cNvPr id="38" name="Date Placeholder 37">
            <a:extLst>
              <a:ext uri="{FF2B5EF4-FFF2-40B4-BE49-F238E27FC236}">
                <a16:creationId xmlns:a16="http://schemas.microsoft.com/office/drawing/2014/main" id="{74933F07-171A-AA92-A983-2092A708CE1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3A6E86-6ECB-4964-950A-2BC01C6B56E2}" type="datetimeFigureOut">
              <a:rPr lang="nl-NL" smtClean="0"/>
              <a:pPr/>
              <a:t>21-3-2024</a:t>
            </a:fld>
            <a:endParaRPr lang="nl-NL" dirty="0"/>
          </a:p>
        </p:txBody>
      </p:sp>
      <p:sp>
        <p:nvSpPr>
          <p:cNvPr id="39" name="Footer Placeholder 38">
            <a:extLst>
              <a:ext uri="{FF2B5EF4-FFF2-40B4-BE49-F238E27FC236}">
                <a16:creationId xmlns:a16="http://schemas.microsoft.com/office/drawing/2014/main" id="{C908910A-8BB2-B2B7-FEE5-7C0854C722E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2AC3D345-2A45-7A8C-04A6-2FDE79DA02D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FC8D32-AAA4-4426-89AD-5247DEC6DB7E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1745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556B8-DC68-9942-BAD8-7654EF13D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8FECC2-1305-69DB-77CC-05D7780E8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6E86-6ECB-4964-950A-2BC01C6B56E2}" type="datetimeFigureOut">
              <a:rPr lang="nl-NL" smtClean="0"/>
              <a:t>21-3-2024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22DF19-E8EA-F21A-4A22-2E6CEEB22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091A3-A884-A9DE-967C-871217EA0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8D32-AAA4-4426-89AD-5247DEC6DB7E}" type="slidenum">
              <a:rPr lang="nl-NL" smtClean="0"/>
              <a:t>‹#›</a:t>
            </a:fld>
            <a:endParaRPr lang="nl-NL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E3F41B09-948D-FE16-2584-C53155A0326F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326898" y="406900"/>
            <a:ext cx="540000" cy="540000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GB" dirty="0"/>
              <a:t>L</a:t>
            </a:r>
            <a:r>
              <a:rPr lang="en-BE" dirty="0"/>
              <a:t>ogo here</a:t>
            </a:r>
          </a:p>
        </p:txBody>
      </p:sp>
    </p:spTree>
    <p:extLst>
      <p:ext uri="{BB962C8B-B14F-4D97-AF65-F5344CB8AC3E}">
        <p14:creationId xmlns:p14="http://schemas.microsoft.com/office/powerpoint/2010/main" val="3470869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58A7D4-5F28-3EEB-3735-B147EBDEEF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97200" y="6447600"/>
            <a:ext cx="1911284" cy="180000"/>
          </a:xfrm>
        </p:spPr>
        <p:txBody>
          <a:bodyPr/>
          <a:lstStyle/>
          <a:p>
            <a:fld id="{7C3A6E86-6ECB-4964-950A-2BC01C6B56E2}" type="datetimeFigureOut">
              <a:rPr lang="nl-NL" smtClean="0"/>
              <a:pPr/>
              <a:t>21-3-2024</a:t>
            </a:fld>
            <a:endParaRPr lang="nl-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D8561F-CD92-8083-E2B6-ECBD17A5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7600" y="6447600"/>
            <a:ext cx="2199600" cy="180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7E048E-3AB0-E7F8-D2A2-4BF8C39EB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8D32-AAA4-4426-89AD-5247DEC6DB7E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1052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 o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72B93AD-6621-F521-5F49-EC3825CA43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1"/>
            <a:ext cx="6976536" cy="6858001"/>
          </a:xfrm>
          <a:custGeom>
            <a:avLst/>
            <a:gdLst>
              <a:gd name="connsiteX0" fmla="*/ 0 w 6976536"/>
              <a:gd name="connsiteY0" fmla="*/ 0 h 6858001"/>
              <a:gd name="connsiteX1" fmla="*/ 6380133 w 6976536"/>
              <a:gd name="connsiteY1" fmla="*/ 0 h 6858001"/>
              <a:gd name="connsiteX2" fmla="*/ 6976536 w 6976536"/>
              <a:gd name="connsiteY2" fmla="*/ 3429000 h 6858001"/>
              <a:gd name="connsiteX3" fmla="*/ 6380133 w 6976536"/>
              <a:gd name="connsiteY3" fmla="*/ 6858001 h 6858001"/>
              <a:gd name="connsiteX4" fmla="*/ 0 w 6976536"/>
              <a:gd name="connsiteY4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6536" h="6858001">
                <a:moveTo>
                  <a:pt x="0" y="0"/>
                </a:moveTo>
                <a:lnTo>
                  <a:pt x="6380133" y="0"/>
                </a:lnTo>
                <a:cubicBezTo>
                  <a:pt x="6470194" y="953043"/>
                  <a:pt x="6643392" y="2191256"/>
                  <a:pt x="6976536" y="3429000"/>
                </a:cubicBezTo>
                <a:cubicBezTo>
                  <a:pt x="6643393" y="4666747"/>
                  <a:pt x="6470194" y="5904960"/>
                  <a:pt x="6380133" y="6858001"/>
                </a:cubicBezTo>
                <a:lnTo>
                  <a:pt x="0" y="6858001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572400" tIns="572400" rIns="572400" bIns="572400" anchor="ctr" anchorCtr="0">
            <a:noAutofit/>
          </a:bodyPr>
          <a:lstStyle>
            <a:lvl1pPr marL="0" indent="0">
              <a:lnSpc>
                <a:spcPts val="4400"/>
              </a:lnSpc>
              <a:spcAft>
                <a:spcPts val="0"/>
              </a:spcAft>
              <a:buNone/>
              <a:defRPr sz="4000">
                <a:solidFill>
                  <a:schemeClr val="tx2"/>
                </a:solidFill>
              </a:defRPr>
            </a:lvl1pPr>
            <a:lvl2pPr marL="0" indent="0">
              <a:lnSpc>
                <a:spcPts val="28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E066E6-5686-BB3E-B362-EFE4A1D7B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2400"/>
              </a:lnSpc>
              <a:defRPr sz="2000" b="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8E4267-BFE5-37C5-5E94-A795AC28D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6E86-6ECB-4964-950A-2BC01C6B56E2}" type="datetimeFigureOut">
              <a:rPr lang="nl-NL" smtClean="0"/>
              <a:pPr/>
              <a:t>21-3-2024</a:t>
            </a:fld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2B953-27D5-79FD-6E91-DC8F1B580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16671-E912-4FBD-A860-F1FC50A23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8D32-AAA4-4426-89AD-5247DEC6DB7E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2331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C53CD-C827-F1FC-E2B2-B1D273B503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Add a </a:t>
            </a:r>
            <a:r>
              <a:rPr lang="en-US" dirty="0" err="1"/>
              <a:t>slidetitle</a:t>
            </a:r>
            <a:r>
              <a:rPr lang="en-US" dirty="0"/>
              <a:t> here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0A495-4CC1-FAB7-A185-F542E602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600" y="1577244"/>
            <a:ext cx="8280000" cy="4320000"/>
          </a:xfrm>
        </p:spPr>
        <p:txBody>
          <a:bodyPr/>
          <a:lstStyle>
            <a:lvl1pPr marL="180000" indent="-180000">
              <a:buFont typeface="+mj-lt"/>
              <a:buAutoNum type="arabicPeriod"/>
              <a:defRPr/>
            </a:lvl1pPr>
            <a:lvl2pPr marL="360000" indent="-180000">
              <a:buFont typeface="+mj-lt"/>
              <a:buAutoNum type="arabicPeriod"/>
              <a:defRPr/>
            </a:lvl2pPr>
            <a:lvl3pPr marL="540000" indent="-180000">
              <a:buFont typeface="+mj-lt"/>
              <a:buAutoNum type="arabicPeriod"/>
              <a:defRPr/>
            </a:lvl3pPr>
            <a:lvl4pPr marL="720000" indent="-180000">
              <a:buFont typeface="+mj-lt"/>
              <a:buAutoNum type="arabicPeriod"/>
              <a:defRPr/>
            </a:lvl4pPr>
            <a:lvl5pPr marL="900000" indent="-1800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93FF0-3E15-08F8-4F04-66AC9697B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6E86-6ECB-4964-950A-2BC01C6B56E2}" type="datetimeFigureOut">
              <a:rPr lang="nl-NL" smtClean="0"/>
              <a:t>21-3-2024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AA8CE-0994-6A1C-724D-39C04B208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4EFFB-AF97-6C86-F2A0-5A7D30AB9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8D32-AAA4-4426-89AD-5247DEC6DB7E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CC47D75-CCA5-2073-9390-CA4008D6B4C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600" y="850280"/>
            <a:ext cx="8280000" cy="339288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 or leave empty if not used</a:t>
            </a:r>
          </a:p>
        </p:txBody>
      </p:sp>
    </p:spTree>
    <p:extLst>
      <p:ext uri="{BB962C8B-B14F-4D97-AF65-F5344CB8AC3E}">
        <p14:creationId xmlns:p14="http://schemas.microsoft.com/office/powerpoint/2010/main" val="10821758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>
            <a:extLst>
              <a:ext uri="{FF2B5EF4-FFF2-40B4-BE49-F238E27FC236}">
                <a16:creationId xmlns:a16="http://schemas.microsoft.com/office/drawing/2014/main" id="{28D5A4D7-F25F-4AB6-EF72-A42A4404D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46" t="47401" r="8154" b="4642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2DF94CC-BAA4-B36E-248D-3E02B18E0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957917-1EBD-CC48-AB6F-59E64EF18869}" type="datetimeFigureOut">
              <a:rPr lang="en-BE" smtClean="0"/>
              <a:pPr/>
              <a:t>03/21/2024</a:t>
            </a:fld>
            <a:endParaRPr lang="en-B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FBDFCE8-76F1-0AE5-3979-DD8804AC0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B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77325F-FF03-8E12-8167-C26FB44CB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4DBEF6-E7F5-A148-9BC0-6454A26194D0}" type="slidenum">
              <a:rPr lang="en-BE" smtClean="0"/>
              <a:pPr/>
              <a:t>‹#›</a:t>
            </a:fld>
            <a:endParaRPr lang="en-BE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147B4BF6-17C4-2D4F-355F-AD7E08644A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3200" y="2314800"/>
            <a:ext cx="9054000" cy="222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36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9FA9-D943-C3C4-465B-4763FAFD9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00" y="572400"/>
            <a:ext cx="5594400" cy="1570238"/>
          </a:xfrm>
        </p:spPr>
        <p:txBody>
          <a:bodyPr>
            <a:spAutoFit/>
          </a:bodyPr>
          <a:lstStyle>
            <a:lvl1pPr>
              <a:lnSpc>
                <a:spcPts val="6050"/>
              </a:lnSpc>
              <a:defRPr sz="5500" b="0" i="0" spc="-200" baseline="0">
                <a:latin typeface="Ryker Text Light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D3152C-DEE3-E981-5513-D5EC8242A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6E86-6ECB-4964-950A-2BC01C6B56E2}" type="datetimeFigureOut">
              <a:rPr lang="nl-NL" smtClean="0"/>
              <a:pPr/>
              <a:t>21-3-2024</a:t>
            </a:fld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9B2F6D-8E41-E7D9-8754-F739C955E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AA9A08-C1D4-67F5-2151-9CB67393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8D32-AAA4-4426-89AD-5247DEC6DB7E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3C5EB2E-597B-B644-0744-5C3315273B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3153600"/>
            <a:ext cx="5594400" cy="2276475"/>
          </a:xfrm>
        </p:spPr>
        <p:txBody>
          <a:bodyPr/>
          <a:lstStyle>
            <a:lvl1pPr marL="0" indent="0">
              <a:lnSpc>
                <a:spcPts val="2450"/>
              </a:lnSpc>
              <a:spcAft>
                <a:spcPts val="0"/>
              </a:spcAft>
              <a:buNone/>
              <a:defRPr sz="1750"/>
            </a:lvl1pPr>
            <a:lvl2pPr marL="0" indent="0">
              <a:lnSpc>
                <a:spcPts val="2450"/>
              </a:lnSpc>
              <a:spcAft>
                <a:spcPts val="1000"/>
              </a:spcAft>
              <a:buNone/>
              <a:defRPr sz="1750" b="1" i="0">
                <a:solidFill>
                  <a:schemeClr val="tx2"/>
                </a:solidFill>
                <a:latin typeface="Ryker Text Bold" pitchFamily="2" charset="77"/>
              </a:defRPr>
            </a:lvl2pPr>
            <a:lvl3pPr marL="108000">
              <a:defRPr/>
            </a:lvl3pPr>
            <a:lvl4pPr marL="324000">
              <a:defRPr/>
            </a:lvl4pPr>
            <a:lvl5pPr marL="540000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1764783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bold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066E6-5686-BB3E-B362-EFE4A1D7B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8E4267-BFE5-37C5-5E94-A795AC28D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6E86-6ECB-4964-950A-2BC01C6B56E2}" type="datetimeFigureOut">
              <a:rPr lang="nl-NL" smtClean="0"/>
              <a:pPr/>
              <a:t>21-3-2024</a:t>
            </a:fld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2B953-27D5-79FD-6E91-DC8F1B580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16671-E912-4FBD-A860-F1FC50A23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8D32-AAA4-4426-89AD-5247DEC6DB7E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B695C76-71A7-5DF7-F0F8-A52553D374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2400" y="1274400"/>
            <a:ext cx="8280000" cy="1843390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924663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Regular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066E6-5686-BB3E-B362-EFE4A1D7B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50" b="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8E4267-BFE5-37C5-5E94-A795AC28D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6E86-6ECB-4964-950A-2BC01C6B56E2}" type="datetimeFigureOut">
              <a:rPr lang="nl-NL" smtClean="0"/>
              <a:pPr/>
              <a:t>21-3-2024</a:t>
            </a:fld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2B953-27D5-79FD-6E91-DC8F1B580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16671-E912-4FBD-A860-F1FC50A23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8D32-AAA4-4426-89AD-5247DEC6DB7E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B695C76-71A7-5DF7-F0F8-A52553D374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2400" y="1274400"/>
            <a:ext cx="8280000" cy="1843390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90680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ith fixed pictur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097A9846-4C39-F5EF-581D-808E6A461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72C0E1-5B93-EC72-DF2F-9A690F6D39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" y="450000"/>
            <a:ext cx="5490000" cy="1620000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the title of this presentation here, it can be more than one line</a:t>
            </a:r>
            <a:endParaRPr lang="en-B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54CEFA-78D4-5374-DD62-701630E267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600" y="6210000"/>
            <a:ext cx="1911284" cy="180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C5FA81C0-456F-4ACD-A31B-E8F877DE7CC7}" type="datetimeFigureOut">
              <a:rPr lang="nl-BE" smtClean="0"/>
              <a:t>21/03/2024</a:t>
            </a:fld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BD7FCE-29B1-2B3B-EE71-F79E55645C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599" y="2246400"/>
            <a:ext cx="4620991" cy="392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Add a subtitle OR your name here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4E130A3-DABA-7A3A-DFE9-B3635BE035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1600" y="5112000"/>
            <a:ext cx="1314000" cy="127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264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066E6-5686-BB3E-B362-EFE4A1D7B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00" y="572400"/>
            <a:ext cx="8280000" cy="463525"/>
          </a:xfrm>
        </p:spPr>
        <p:txBody>
          <a:bodyPr>
            <a:noAutofit/>
          </a:bodyPr>
          <a:lstStyle>
            <a:lvl1pPr>
              <a:defRPr sz="3250" b="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8E4267-BFE5-37C5-5E94-A795AC28D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6E86-6ECB-4964-950A-2BC01C6B56E2}" type="datetimeFigureOut">
              <a:rPr lang="nl-NL" smtClean="0"/>
              <a:pPr/>
              <a:t>21-3-2024</a:t>
            </a:fld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2B953-27D5-79FD-6E91-DC8F1B580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16671-E912-4FBD-A860-F1FC50A23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8D32-AAA4-4426-89AD-5247DEC6DB7E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B695C76-71A7-5DF7-F0F8-A52553D374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2399" y="2996179"/>
            <a:ext cx="11111999" cy="1843390"/>
          </a:xfrm>
        </p:spPr>
        <p:txBody>
          <a:bodyPr wrap="square"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A44FADA-68FF-3A93-8F2F-9C2E393EFF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400" y="2231524"/>
            <a:ext cx="5493601" cy="3924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Add a subtitle OR your name here</a:t>
            </a:r>
          </a:p>
        </p:txBody>
      </p:sp>
    </p:spTree>
    <p:extLst>
      <p:ext uri="{BB962C8B-B14F-4D97-AF65-F5344CB8AC3E}">
        <p14:creationId xmlns:p14="http://schemas.microsoft.com/office/powerpoint/2010/main" val="13686984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o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72B93AD-6621-F521-5F49-EC3825CA43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1"/>
            <a:ext cx="6976536" cy="6858001"/>
          </a:xfrm>
          <a:custGeom>
            <a:avLst/>
            <a:gdLst>
              <a:gd name="connsiteX0" fmla="*/ 0 w 6976536"/>
              <a:gd name="connsiteY0" fmla="*/ 0 h 6858001"/>
              <a:gd name="connsiteX1" fmla="*/ 6380133 w 6976536"/>
              <a:gd name="connsiteY1" fmla="*/ 0 h 6858001"/>
              <a:gd name="connsiteX2" fmla="*/ 6976536 w 6976536"/>
              <a:gd name="connsiteY2" fmla="*/ 3429000 h 6858001"/>
              <a:gd name="connsiteX3" fmla="*/ 6380133 w 6976536"/>
              <a:gd name="connsiteY3" fmla="*/ 6858001 h 6858001"/>
              <a:gd name="connsiteX4" fmla="*/ 0 w 6976536"/>
              <a:gd name="connsiteY4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6536" h="6858001">
                <a:moveTo>
                  <a:pt x="0" y="0"/>
                </a:moveTo>
                <a:lnTo>
                  <a:pt x="6380133" y="0"/>
                </a:lnTo>
                <a:cubicBezTo>
                  <a:pt x="6470194" y="953043"/>
                  <a:pt x="6643392" y="2191256"/>
                  <a:pt x="6976536" y="3429000"/>
                </a:cubicBezTo>
                <a:cubicBezTo>
                  <a:pt x="6643393" y="4666747"/>
                  <a:pt x="6470194" y="5904960"/>
                  <a:pt x="6380133" y="6858001"/>
                </a:cubicBezTo>
                <a:lnTo>
                  <a:pt x="0" y="6858001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572400" tIns="572400" rIns="572400" bIns="572400" anchor="ctr" anchorCtr="0">
            <a:noAutofit/>
          </a:bodyPr>
          <a:lstStyle>
            <a:lvl1pPr marL="0" indent="0">
              <a:lnSpc>
                <a:spcPts val="4400"/>
              </a:lnSpc>
              <a:spcAft>
                <a:spcPts val="0"/>
              </a:spcAft>
              <a:buNone/>
              <a:defRPr sz="4000">
                <a:solidFill>
                  <a:schemeClr val="tx2"/>
                </a:solidFill>
              </a:defRPr>
            </a:lvl1pPr>
            <a:lvl2pPr marL="0" indent="0">
              <a:lnSpc>
                <a:spcPts val="28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E066E6-5686-BB3E-B362-EFE4A1D7B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2400"/>
              </a:lnSpc>
              <a:defRPr sz="2000" b="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8E4267-BFE5-37C5-5E94-A795AC28D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6E86-6ECB-4964-950A-2BC01C6B56E2}" type="datetimeFigureOut">
              <a:rPr lang="nl-NL" smtClean="0"/>
              <a:pPr/>
              <a:t>21-3-2024</a:t>
            </a:fld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2B953-27D5-79FD-6E91-DC8F1B580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16671-E912-4FBD-A860-F1FC50A23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8D32-AAA4-4426-89AD-5247DEC6DB7E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1636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with 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066E6-5686-BB3E-B362-EFE4A1D7B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00" y="572400"/>
            <a:ext cx="8280000" cy="344133"/>
          </a:xfrm>
        </p:spPr>
        <p:txBody>
          <a:bodyPr>
            <a:spAutoFit/>
          </a:bodyPr>
          <a:lstStyle>
            <a:lvl1pPr>
              <a:defRPr sz="2450" b="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8E4267-BFE5-37C5-5E94-A795AC28D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6E86-6ECB-4964-950A-2BC01C6B56E2}" type="datetimeFigureOut">
              <a:rPr lang="nl-NL" smtClean="0"/>
              <a:pPr/>
              <a:t>21-3-2024</a:t>
            </a:fld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2B953-27D5-79FD-6E91-DC8F1B580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16671-E912-4FBD-A860-F1FC50A23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8D32-AAA4-4426-89AD-5247DEC6DB7E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B695C76-71A7-5DF7-F0F8-A52553D374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93894" y="1653906"/>
            <a:ext cx="1575012" cy="1987788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="0" i="0" spc="-20" baseline="0">
                <a:latin typeface="Ryker Text Light" pitchFamily="2" charset="77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 b="1" i="0" spc="-20" baseline="0">
                <a:latin typeface="Ryker Text Bold" pitchFamily="2" charset="77"/>
              </a:defRPr>
            </a:lvl2pPr>
            <a:lvl3pPr marL="0" indent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None/>
              <a:defRPr sz="2800" b="1" i="0" spc="-20" baseline="0">
                <a:solidFill>
                  <a:schemeClr val="tx2"/>
                </a:solidFill>
                <a:latin typeface="Ryker Text Bold" pitchFamily="2" charset="77"/>
              </a:defRPr>
            </a:lvl3pPr>
            <a:lvl4pPr marL="0" indent="0">
              <a:lnSpc>
                <a:spcPct val="85000"/>
              </a:lnSpc>
              <a:spcAft>
                <a:spcPts val="0"/>
              </a:spcAft>
              <a:buNone/>
              <a:defRPr sz="2400" b="1" i="0" cap="all" spc="-20" baseline="0">
                <a:solidFill>
                  <a:schemeClr val="tx2"/>
                </a:solidFill>
                <a:latin typeface="Ryker Text Bold" pitchFamily="2" charset="77"/>
              </a:defRPr>
            </a:lvl4pPr>
            <a:lvl5pPr marL="7632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F021BC8-E582-558F-10B4-7BA5C548005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8000" y="1800000"/>
            <a:ext cx="1717199" cy="1695600"/>
          </a:xfrm>
          <a:prstGeom prst="roundRect">
            <a:avLst>
              <a:gd name="adj" fmla="val 6369"/>
            </a:avLst>
          </a:prstGeom>
          <a:solidFill>
            <a:srgbClr val="2D3C4B">
              <a:alpha val="12157"/>
            </a:srgbClr>
          </a:solidFill>
        </p:spPr>
        <p:txBody>
          <a:bodyPr tIns="18000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endParaRPr lang="en-BE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41525480-6819-B76D-6F7A-B4CB8AA6532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30692" y="1685966"/>
            <a:ext cx="1575014" cy="1923668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="0" i="0" spc="-20" baseline="0">
                <a:latin typeface="Ryker Text Light" pitchFamily="2" charset="77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 b="1" i="0" spc="-20" baseline="0">
                <a:latin typeface="Ryker Text Bold" pitchFamily="2" charset="77"/>
              </a:defRPr>
            </a:lvl2pPr>
            <a:lvl3pPr marL="0" indent="0">
              <a:lnSpc>
                <a:spcPct val="85000"/>
              </a:lnSpc>
              <a:spcAft>
                <a:spcPts val="0"/>
              </a:spcAft>
              <a:buNone/>
              <a:defRPr sz="2800" b="1" i="0" spc="-20" baseline="0">
                <a:solidFill>
                  <a:schemeClr val="tx2"/>
                </a:solidFill>
                <a:latin typeface="Ryker Text Bold" pitchFamily="2" charset="77"/>
              </a:defRPr>
            </a:lvl3pPr>
            <a:lvl4pPr marL="0" indent="0">
              <a:lnSpc>
                <a:spcPct val="85000"/>
              </a:lnSpc>
              <a:spcAft>
                <a:spcPts val="0"/>
              </a:spcAft>
              <a:buNone/>
              <a:defRPr sz="2400" b="1" i="0" cap="all" spc="-20" baseline="0">
                <a:solidFill>
                  <a:schemeClr val="tx2"/>
                </a:solidFill>
                <a:latin typeface="Ryker Text Bold" pitchFamily="2" charset="77"/>
              </a:defRPr>
            </a:lvl4pPr>
            <a:lvl5pPr marL="7632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DC10C895-98A8-A282-E537-908BE3ACC25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9976313" y="1685966"/>
            <a:ext cx="1571772" cy="1923668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="0" i="0" spc="-20" baseline="0">
                <a:latin typeface="Ryker Text Light" pitchFamily="2" charset="77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 b="1" i="0" spc="-20" baseline="0">
                <a:latin typeface="Ryker Text Bold" pitchFamily="2" charset="77"/>
              </a:defRPr>
            </a:lvl2pPr>
            <a:lvl3pPr marL="0" indent="0">
              <a:lnSpc>
                <a:spcPct val="85000"/>
              </a:lnSpc>
              <a:spcAft>
                <a:spcPts val="0"/>
              </a:spcAft>
              <a:buNone/>
              <a:defRPr sz="2800" b="1" i="0" spc="-20" baseline="0">
                <a:solidFill>
                  <a:schemeClr val="tx2"/>
                </a:solidFill>
                <a:latin typeface="Ryker Text Bold" pitchFamily="2" charset="77"/>
              </a:defRPr>
            </a:lvl3pPr>
            <a:lvl4pPr marL="0" indent="0">
              <a:lnSpc>
                <a:spcPct val="85000"/>
              </a:lnSpc>
              <a:spcAft>
                <a:spcPts val="0"/>
              </a:spcAft>
              <a:buNone/>
              <a:defRPr sz="2400" b="1" i="0" cap="all" spc="-20" baseline="0">
                <a:solidFill>
                  <a:schemeClr val="tx2"/>
                </a:solidFill>
                <a:latin typeface="Ryker Text Bold" pitchFamily="2" charset="77"/>
              </a:defRPr>
            </a:lvl4pPr>
            <a:lvl5pPr marL="7632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8F3E9C88-5467-0966-765B-57BFFF3280E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7796" y="3937098"/>
            <a:ext cx="1597610" cy="1923668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="0" i="0" spc="-20" baseline="0">
                <a:latin typeface="Ryker Text Light" pitchFamily="2" charset="77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 b="1" i="0" spc="-20" baseline="0">
                <a:latin typeface="Ryker Text Bold" pitchFamily="2" charset="77"/>
              </a:defRPr>
            </a:lvl2pPr>
            <a:lvl3pPr marL="0" indent="0">
              <a:lnSpc>
                <a:spcPct val="85000"/>
              </a:lnSpc>
              <a:spcAft>
                <a:spcPts val="0"/>
              </a:spcAft>
              <a:buNone/>
              <a:defRPr sz="2800" b="1" i="0" spc="-20" baseline="0">
                <a:solidFill>
                  <a:schemeClr val="tx2"/>
                </a:solidFill>
                <a:latin typeface="Ryker Text Bold" pitchFamily="2" charset="77"/>
              </a:defRPr>
            </a:lvl3pPr>
            <a:lvl4pPr marL="0" indent="0">
              <a:lnSpc>
                <a:spcPct val="85000"/>
              </a:lnSpc>
              <a:spcAft>
                <a:spcPts val="0"/>
              </a:spcAft>
              <a:buNone/>
              <a:defRPr sz="2400" b="1" i="0" cap="all" spc="-20" baseline="0">
                <a:solidFill>
                  <a:schemeClr val="tx2"/>
                </a:solidFill>
                <a:latin typeface="Ryker Text Bold" pitchFamily="2" charset="77"/>
              </a:defRPr>
            </a:lvl4pPr>
            <a:lvl5pPr marL="7632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2953A9AC-F4D5-8FA9-3CAE-95CF51F7A3C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361794" y="3937098"/>
            <a:ext cx="1583212" cy="1923668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="0" i="0" spc="-20" baseline="0">
                <a:latin typeface="Ryker Text Light" pitchFamily="2" charset="77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 b="1" i="0" spc="-20" baseline="0">
                <a:latin typeface="Ryker Text Bold" pitchFamily="2" charset="77"/>
              </a:defRPr>
            </a:lvl2pPr>
            <a:lvl3pPr marL="0" indent="0">
              <a:lnSpc>
                <a:spcPct val="85000"/>
              </a:lnSpc>
              <a:spcAft>
                <a:spcPts val="0"/>
              </a:spcAft>
              <a:buNone/>
              <a:defRPr sz="2800" b="1" i="0" spc="-20" baseline="0">
                <a:solidFill>
                  <a:schemeClr val="tx2"/>
                </a:solidFill>
                <a:latin typeface="Ryker Text Bold" pitchFamily="2" charset="77"/>
              </a:defRPr>
            </a:lvl3pPr>
            <a:lvl4pPr marL="0" indent="0">
              <a:lnSpc>
                <a:spcPct val="85000"/>
              </a:lnSpc>
              <a:spcAft>
                <a:spcPts val="0"/>
              </a:spcAft>
              <a:buNone/>
              <a:defRPr sz="2400" b="1" i="0" cap="all" spc="-20" baseline="0">
                <a:solidFill>
                  <a:schemeClr val="tx2"/>
                </a:solidFill>
                <a:latin typeface="Ryker Text Bold" pitchFamily="2" charset="77"/>
              </a:defRPr>
            </a:lvl4pPr>
            <a:lvl5pPr marL="7632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158D6632-6622-81B0-8A01-D2965C3CF4D6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05793" y="3937098"/>
            <a:ext cx="1583214" cy="1923668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="0" i="0" spc="-20" baseline="0">
                <a:latin typeface="Ryker Text Light" pitchFamily="2" charset="77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200" b="1" i="0" spc="-20" baseline="0">
                <a:latin typeface="Ryker Text Bold" pitchFamily="2" charset="77"/>
              </a:defRPr>
            </a:lvl2pPr>
            <a:lvl3pPr marL="0" indent="0">
              <a:lnSpc>
                <a:spcPct val="85000"/>
              </a:lnSpc>
              <a:spcAft>
                <a:spcPts val="0"/>
              </a:spcAft>
              <a:buNone/>
              <a:defRPr sz="2800" b="1" i="0" spc="-20" baseline="0">
                <a:solidFill>
                  <a:schemeClr val="tx2"/>
                </a:solidFill>
                <a:latin typeface="Ryker Text Bold" pitchFamily="2" charset="77"/>
              </a:defRPr>
            </a:lvl3pPr>
            <a:lvl4pPr marL="0" indent="0">
              <a:lnSpc>
                <a:spcPct val="85000"/>
              </a:lnSpc>
              <a:spcAft>
                <a:spcPts val="0"/>
              </a:spcAft>
              <a:buNone/>
              <a:defRPr sz="2400" b="1" i="0" cap="all" spc="-20" baseline="0">
                <a:solidFill>
                  <a:schemeClr val="tx2"/>
                </a:solidFill>
                <a:latin typeface="Ryker Text Bold" pitchFamily="2" charset="77"/>
              </a:defRPr>
            </a:lvl4pPr>
            <a:lvl5pPr marL="7632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55969A97-EBE7-31E4-F579-FCDF2C7AF86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291199" y="1800000"/>
            <a:ext cx="1717199" cy="1695600"/>
          </a:xfrm>
          <a:prstGeom prst="roundRect">
            <a:avLst>
              <a:gd name="adj" fmla="val 6369"/>
            </a:avLst>
          </a:prstGeom>
          <a:solidFill>
            <a:srgbClr val="2D3C4B">
              <a:alpha val="12157"/>
            </a:srgbClr>
          </a:solidFill>
        </p:spPr>
        <p:txBody>
          <a:bodyPr tIns="18000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endParaRPr lang="en-BE" dirty="0"/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76B25F1D-4A07-2508-F868-EDA8EBE9117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027999" y="1800000"/>
            <a:ext cx="1717199" cy="1695600"/>
          </a:xfrm>
          <a:prstGeom prst="roundRect">
            <a:avLst>
              <a:gd name="adj" fmla="val 6369"/>
            </a:avLst>
          </a:prstGeom>
          <a:solidFill>
            <a:srgbClr val="2D3C4B">
              <a:alpha val="12157"/>
            </a:srgbClr>
          </a:solidFill>
        </p:spPr>
        <p:txBody>
          <a:bodyPr tIns="18000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endParaRPr lang="en-BE" dirty="0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6C698A83-3F94-B5EF-132B-F7219167893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166800" y="4039200"/>
            <a:ext cx="1717199" cy="1695600"/>
          </a:xfrm>
          <a:prstGeom prst="roundRect">
            <a:avLst>
              <a:gd name="adj" fmla="val 6369"/>
            </a:avLst>
          </a:prstGeom>
          <a:solidFill>
            <a:srgbClr val="2D3C4B">
              <a:alpha val="12157"/>
            </a:srgbClr>
          </a:solidFill>
        </p:spPr>
        <p:txBody>
          <a:bodyPr tIns="18000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endParaRPr lang="en-BE" dirty="0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643BA751-FDCF-234F-CDDE-425C3F58FFD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437200" y="4039200"/>
            <a:ext cx="1717199" cy="1695600"/>
          </a:xfrm>
          <a:prstGeom prst="roundRect">
            <a:avLst>
              <a:gd name="adj" fmla="val 6369"/>
            </a:avLst>
          </a:prstGeom>
          <a:solidFill>
            <a:srgbClr val="2D3C4B">
              <a:alpha val="12157"/>
            </a:srgbClr>
          </a:solidFill>
        </p:spPr>
        <p:txBody>
          <a:bodyPr tIns="18000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endParaRPr lang="en-BE" dirty="0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2297229B-F4CD-EB53-72F1-D6D86B8062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903600" y="4039200"/>
            <a:ext cx="1717199" cy="1695600"/>
          </a:xfrm>
          <a:prstGeom prst="roundRect">
            <a:avLst>
              <a:gd name="adj" fmla="val 6369"/>
            </a:avLst>
          </a:prstGeom>
          <a:solidFill>
            <a:srgbClr val="2D3C4B">
              <a:alpha val="12157"/>
            </a:srgbClr>
          </a:solidFill>
        </p:spPr>
        <p:txBody>
          <a:bodyPr tIns="18000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"/>
            </a:lvl1pPr>
          </a:lstStyle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7054066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F278E-C995-8FD0-3825-E963D7E89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00" y="572400"/>
            <a:ext cx="8280000" cy="377026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245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1EF2B-19C2-4D46-9CB4-FAB642346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6E86-6ECB-4964-950A-2BC01C6B56E2}" type="datetimeFigureOut">
              <a:rPr lang="nl-NL" smtClean="0"/>
              <a:pPr/>
              <a:t>21-3-2024</a:t>
            </a:fld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DEE242-52BD-3044-BA8B-6411C83DE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76D7A2-52DB-900D-F514-68D9AB2C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8D32-AAA4-4426-89AD-5247DEC6DB7E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F494709-86B7-B0FF-F8B8-42E95D4F27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6000" y="1857600"/>
            <a:ext cx="10231201" cy="1257838"/>
          </a:xfrm>
          <a:custGeom>
            <a:avLst/>
            <a:gdLst>
              <a:gd name="connsiteX0" fmla="*/ 193688 w 10231201"/>
              <a:gd name="connsiteY0" fmla="*/ 0 h 1257838"/>
              <a:gd name="connsiteX1" fmla="*/ 10231201 w 10231201"/>
              <a:gd name="connsiteY1" fmla="*/ 0 h 1257838"/>
              <a:gd name="connsiteX2" fmla="*/ 10231201 w 10231201"/>
              <a:gd name="connsiteY2" fmla="*/ 1257838 h 1257838"/>
              <a:gd name="connsiteX3" fmla="*/ 193688 w 10231201"/>
              <a:gd name="connsiteY3" fmla="*/ 1257838 h 1257838"/>
              <a:gd name="connsiteX4" fmla="*/ 0 w 10231201"/>
              <a:gd name="connsiteY4" fmla="*/ 628919 h 1257838"/>
              <a:gd name="connsiteX5" fmla="*/ 193688 w 10231201"/>
              <a:gd name="connsiteY5" fmla="*/ 0 h 125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31201" h="1257838">
                <a:moveTo>
                  <a:pt x="193688" y="0"/>
                </a:moveTo>
                <a:lnTo>
                  <a:pt x="10231201" y="0"/>
                </a:lnTo>
                <a:lnTo>
                  <a:pt x="10231201" y="1257838"/>
                </a:lnTo>
                <a:lnTo>
                  <a:pt x="193688" y="1257838"/>
                </a:lnTo>
                <a:cubicBezTo>
                  <a:pt x="193688" y="1257838"/>
                  <a:pt x="189192" y="798764"/>
                  <a:pt x="0" y="628919"/>
                </a:cubicBezTo>
                <a:cubicBezTo>
                  <a:pt x="189192" y="459073"/>
                  <a:pt x="193688" y="0"/>
                  <a:pt x="193688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lIns="3060000" tIns="180000" rIns="360000" bIns="180000" anchor="ctr" anchorCtr="0">
            <a:noAutofit/>
          </a:bodyPr>
          <a:lstStyle>
            <a:lvl1pPr marL="0" indent="0">
              <a:lnSpc>
                <a:spcPts val="21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1pPr>
            <a:lvl2pPr marL="0" indent="0">
              <a:lnSpc>
                <a:spcPts val="21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  <a:latin typeface="Ryker Text Bold" pitchFamily="2" charset="77"/>
              </a:defRPr>
            </a:lvl2pPr>
            <a:lvl3pPr marL="381600" indent="0">
              <a:lnSpc>
                <a:spcPts val="2100"/>
              </a:lnSpc>
              <a:buNone/>
              <a:defRPr sz="1500">
                <a:solidFill>
                  <a:schemeClr val="bg1"/>
                </a:solidFill>
              </a:defRPr>
            </a:lvl3pPr>
            <a:lvl4pPr marL="572400" indent="0">
              <a:lnSpc>
                <a:spcPts val="2100"/>
              </a:lnSpc>
              <a:buNone/>
              <a:defRPr sz="1500">
                <a:solidFill>
                  <a:schemeClr val="bg1"/>
                </a:solidFill>
              </a:defRPr>
            </a:lvl4pPr>
            <a:lvl5pPr marL="763200" indent="0">
              <a:lnSpc>
                <a:spcPts val="2100"/>
              </a:lnSpc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2802D03-2506-8A44-0B03-1FD6108ADB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2400" y="2207519"/>
            <a:ext cx="558000" cy="558000"/>
          </a:xfrm>
        </p:spPr>
        <p:txBody>
          <a:bodyPr/>
          <a:lstStyle>
            <a:lvl1pPr marL="0" indent="0" algn="ctr">
              <a:lnSpc>
                <a:spcPts val="1000"/>
              </a:lnSpc>
              <a:spcAft>
                <a:spcPts val="0"/>
              </a:spcAft>
              <a:buNone/>
              <a:defRPr sz="800"/>
            </a:lvl1pPr>
          </a:lstStyle>
          <a:p>
            <a:endParaRPr lang="en-BE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7E0380-9435-AB48-742E-22EDE2042B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86000" y="3420831"/>
            <a:ext cx="10231201" cy="1257838"/>
          </a:xfrm>
          <a:custGeom>
            <a:avLst/>
            <a:gdLst>
              <a:gd name="connsiteX0" fmla="*/ 193688 w 10231201"/>
              <a:gd name="connsiteY0" fmla="*/ 0 h 1257838"/>
              <a:gd name="connsiteX1" fmla="*/ 10231201 w 10231201"/>
              <a:gd name="connsiteY1" fmla="*/ 0 h 1257838"/>
              <a:gd name="connsiteX2" fmla="*/ 10231201 w 10231201"/>
              <a:gd name="connsiteY2" fmla="*/ 1257838 h 1257838"/>
              <a:gd name="connsiteX3" fmla="*/ 193688 w 10231201"/>
              <a:gd name="connsiteY3" fmla="*/ 1257838 h 1257838"/>
              <a:gd name="connsiteX4" fmla="*/ 0 w 10231201"/>
              <a:gd name="connsiteY4" fmla="*/ 628919 h 1257838"/>
              <a:gd name="connsiteX5" fmla="*/ 193688 w 10231201"/>
              <a:gd name="connsiteY5" fmla="*/ 0 h 125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31201" h="1257838">
                <a:moveTo>
                  <a:pt x="193688" y="0"/>
                </a:moveTo>
                <a:lnTo>
                  <a:pt x="10231201" y="0"/>
                </a:lnTo>
                <a:lnTo>
                  <a:pt x="10231201" y="1257838"/>
                </a:lnTo>
                <a:lnTo>
                  <a:pt x="193688" y="1257838"/>
                </a:lnTo>
                <a:cubicBezTo>
                  <a:pt x="193688" y="1257838"/>
                  <a:pt x="189192" y="798764"/>
                  <a:pt x="0" y="628919"/>
                </a:cubicBezTo>
                <a:cubicBezTo>
                  <a:pt x="189192" y="459073"/>
                  <a:pt x="193688" y="0"/>
                  <a:pt x="1936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lIns="3060000" tIns="180000" rIns="360000" bIns="180000" anchor="ctr" anchorCtr="0">
            <a:noAutofit/>
          </a:bodyPr>
          <a:lstStyle>
            <a:lvl1pPr marL="0" indent="0">
              <a:lnSpc>
                <a:spcPts val="21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1pPr>
            <a:lvl2pPr marL="0" indent="0">
              <a:lnSpc>
                <a:spcPts val="21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  <a:latin typeface="Ryker Text Bold" pitchFamily="2" charset="77"/>
              </a:defRPr>
            </a:lvl2pPr>
            <a:lvl3pPr marL="381600" indent="0">
              <a:lnSpc>
                <a:spcPts val="2100"/>
              </a:lnSpc>
              <a:buNone/>
              <a:defRPr sz="1500">
                <a:solidFill>
                  <a:schemeClr val="bg1"/>
                </a:solidFill>
              </a:defRPr>
            </a:lvl3pPr>
            <a:lvl4pPr marL="572400" indent="0">
              <a:lnSpc>
                <a:spcPts val="2100"/>
              </a:lnSpc>
              <a:buNone/>
              <a:defRPr sz="1500">
                <a:solidFill>
                  <a:schemeClr val="bg1"/>
                </a:solidFill>
              </a:defRPr>
            </a:lvl4pPr>
            <a:lvl5pPr marL="763200" indent="0">
              <a:lnSpc>
                <a:spcPts val="2100"/>
              </a:lnSpc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D607E888-C4CE-AFD5-A9A4-E2FA50FB95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2400" y="3770750"/>
            <a:ext cx="558000" cy="558000"/>
          </a:xfrm>
        </p:spPr>
        <p:txBody>
          <a:bodyPr/>
          <a:lstStyle>
            <a:lvl1pPr marL="0" indent="0" algn="ctr">
              <a:lnSpc>
                <a:spcPts val="1000"/>
              </a:lnSpc>
              <a:spcAft>
                <a:spcPts val="0"/>
              </a:spcAft>
              <a:buNone/>
              <a:defRPr sz="800"/>
            </a:lvl1pPr>
          </a:lstStyle>
          <a:p>
            <a:endParaRPr lang="en-BE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91D1959-AAD0-AB01-42CE-AEF9479F05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86000" y="4984062"/>
            <a:ext cx="10231201" cy="1257838"/>
          </a:xfrm>
          <a:custGeom>
            <a:avLst/>
            <a:gdLst>
              <a:gd name="connsiteX0" fmla="*/ 193688 w 10231201"/>
              <a:gd name="connsiteY0" fmla="*/ 0 h 1257838"/>
              <a:gd name="connsiteX1" fmla="*/ 10231201 w 10231201"/>
              <a:gd name="connsiteY1" fmla="*/ 0 h 1257838"/>
              <a:gd name="connsiteX2" fmla="*/ 10231201 w 10231201"/>
              <a:gd name="connsiteY2" fmla="*/ 1257838 h 1257838"/>
              <a:gd name="connsiteX3" fmla="*/ 193688 w 10231201"/>
              <a:gd name="connsiteY3" fmla="*/ 1257838 h 1257838"/>
              <a:gd name="connsiteX4" fmla="*/ 0 w 10231201"/>
              <a:gd name="connsiteY4" fmla="*/ 628919 h 1257838"/>
              <a:gd name="connsiteX5" fmla="*/ 193688 w 10231201"/>
              <a:gd name="connsiteY5" fmla="*/ 0 h 125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31201" h="1257838">
                <a:moveTo>
                  <a:pt x="193688" y="0"/>
                </a:moveTo>
                <a:lnTo>
                  <a:pt x="10231201" y="0"/>
                </a:lnTo>
                <a:lnTo>
                  <a:pt x="10231201" y="1257838"/>
                </a:lnTo>
                <a:lnTo>
                  <a:pt x="193688" y="1257838"/>
                </a:lnTo>
                <a:cubicBezTo>
                  <a:pt x="193688" y="1257838"/>
                  <a:pt x="189192" y="798764"/>
                  <a:pt x="0" y="628919"/>
                </a:cubicBezTo>
                <a:cubicBezTo>
                  <a:pt x="189192" y="459073"/>
                  <a:pt x="193688" y="0"/>
                  <a:pt x="193688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lIns="3060000" tIns="180000" rIns="360000" bIns="180000" anchor="ctr" anchorCtr="0">
            <a:noAutofit/>
          </a:bodyPr>
          <a:lstStyle>
            <a:lvl1pPr marL="0" indent="0">
              <a:lnSpc>
                <a:spcPts val="21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1pPr>
            <a:lvl2pPr marL="0" indent="0">
              <a:lnSpc>
                <a:spcPts val="21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  <a:latin typeface="Ryker Text Bold" pitchFamily="2" charset="77"/>
              </a:defRPr>
            </a:lvl2pPr>
            <a:lvl3pPr marL="381600" indent="0">
              <a:lnSpc>
                <a:spcPts val="2100"/>
              </a:lnSpc>
              <a:buNone/>
              <a:defRPr sz="1500">
                <a:solidFill>
                  <a:schemeClr val="bg1"/>
                </a:solidFill>
              </a:defRPr>
            </a:lvl3pPr>
            <a:lvl4pPr marL="572400" indent="0">
              <a:lnSpc>
                <a:spcPts val="2100"/>
              </a:lnSpc>
              <a:buNone/>
              <a:defRPr sz="1500">
                <a:solidFill>
                  <a:schemeClr val="bg1"/>
                </a:solidFill>
              </a:defRPr>
            </a:lvl4pPr>
            <a:lvl5pPr marL="763200" indent="0">
              <a:lnSpc>
                <a:spcPts val="2100"/>
              </a:lnSpc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92575AAA-1BF1-6BE3-DF64-3F4D99C4912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2400" y="5333981"/>
            <a:ext cx="558000" cy="558000"/>
          </a:xfrm>
        </p:spPr>
        <p:txBody>
          <a:bodyPr/>
          <a:lstStyle>
            <a:lvl1pPr marL="0" indent="0" algn="ctr">
              <a:lnSpc>
                <a:spcPts val="1000"/>
              </a:lnSpc>
              <a:spcAft>
                <a:spcPts val="0"/>
              </a:spcAft>
              <a:buNone/>
              <a:defRPr sz="800"/>
            </a:lvl1pPr>
          </a:lstStyle>
          <a:p>
            <a:endParaRPr lang="en-BE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7EDBB5F-3046-AF5A-7587-C6B83BFB0594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920703" y="2294159"/>
            <a:ext cx="2092173" cy="384721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500" b="1" i="0">
                <a:solidFill>
                  <a:schemeClr val="bg1"/>
                </a:solidFill>
                <a:latin typeface="Ryker Text 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987B5BB-54EE-2510-EE48-064D207D0C9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1920703" y="3857389"/>
            <a:ext cx="2092173" cy="384721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500" b="1" i="0">
                <a:solidFill>
                  <a:schemeClr val="bg1"/>
                </a:solidFill>
                <a:latin typeface="Ryker Text 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7855A97-0D96-CFC0-C9BD-FF531B3AAF7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920703" y="5420620"/>
            <a:ext cx="2092173" cy="384721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500" b="1" i="0">
                <a:solidFill>
                  <a:schemeClr val="bg1"/>
                </a:solidFill>
                <a:latin typeface="Ryker Text 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41418874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shap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8C60EA1-DF6B-616D-8B2D-165B443EBC7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86000" y="4984061"/>
            <a:ext cx="10231201" cy="1257838"/>
          </a:xfrm>
          <a:custGeom>
            <a:avLst/>
            <a:gdLst>
              <a:gd name="connsiteX0" fmla="*/ 193688 w 10231201"/>
              <a:gd name="connsiteY0" fmla="*/ 0 h 1257838"/>
              <a:gd name="connsiteX1" fmla="*/ 10231201 w 10231201"/>
              <a:gd name="connsiteY1" fmla="*/ 0 h 1257838"/>
              <a:gd name="connsiteX2" fmla="*/ 10231201 w 10231201"/>
              <a:gd name="connsiteY2" fmla="*/ 1257838 h 1257838"/>
              <a:gd name="connsiteX3" fmla="*/ 193688 w 10231201"/>
              <a:gd name="connsiteY3" fmla="*/ 1257838 h 1257838"/>
              <a:gd name="connsiteX4" fmla="*/ 0 w 10231201"/>
              <a:gd name="connsiteY4" fmla="*/ 628919 h 1257838"/>
              <a:gd name="connsiteX5" fmla="*/ 193688 w 10231201"/>
              <a:gd name="connsiteY5" fmla="*/ 0 h 125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31201" h="1257838">
                <a:moveTo>
                  <a:pt x="193688" y="0"/>
                </a:moveTo>
                <a:lnTo>
                  <a:pt x="10231201" y="0"/>
                </a:lnTo>
                <a:lnTo>
                  <a:pt x="10231201" y="1257838"/>
                </a:lnTo>
                <a:lnTo>
                  <a:pt x="193688" y="1257838"/>
                </a:lnTo>
                <a:cubicBezTo>
                  <a:pt x="193688" y="1257838"/>
                  <a:pt x="189192" y="798764"/>
                  <a:pt x="0" y="628919"/>
                </a:cubicBezTo>
                <a:cubicBezTo>
                  <a:pt x="189192" y="459073"/>
                  <a:pt x="193688" y="0"/>
                  <a:pt x="193688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lIns="3060000" tIns="180000" rIns="360000" bIns="180000" numCol="2" spcCol="180000" anchor="ctr" anchorCtr="0">
            <a:noAutofit/>
          </a:bodyPr>
          <a:lstStyle>
            <a:lvl1pPr marL="0" indent="0">
              <a:lnSpc>
                <a:spcPts val="21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1pPr>
            <a:lvl2pPr marL="0" indent="0">
              <a:lnSpc>
                <a:spcPts val="21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  <a:latin typeface="Ryker Text Bold" pitchFamily="2" charset="77"/>
              </a:defRPr>
            </a:lvl2pPr>
            <a:lvl3pPr marL="180000" indent="-180000">
              <a:lnSpc>
                <a:spcPts val="2100"/>
              </a:lnSpc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</a:defRPr>
            </a:lvl3pPr>
            <a:lvl4pPr marL="572400" indent="0">
              <a:lnSpc>
                <a:spcPts val="2100"/>
              </a:lnSpc>
              <a:buNone/>
              <a:defRPr sz="1500">
                <a:solidFill>
                  <a:schemeClr val="bg1"/>
                </a:solidFill>
              </a:defRPr>
            </a:lvl4pPr>
            <a:lvl5pPr marL="763200" indent="0">
              <a:lnSpc>
                <a:spcPts val="2100"/>
              </a:lnSpc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5F57330-7384-083A-2FB1-42FFE512D37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86000" y="3420831"/>
            <a:ext cx="10231201" cy="1257838"/>
          </a:xfrm>
          <a:custGeom>
            <a:avLst/>
            <a:gdLst>
              <a:gd name="connsiteX0" fmla="*/ 193688 w 10231201"/>
              <a:gd name="connsiteY0" fmla="*/ 0 h 1257838"/>
              <a:gd name="connsiteX1" fmla="*/ 10231201 w 10231201"/>
              <a:gd name="connsiteY1" fmla="*/ 0 h 1257838"/>
              <a:gd name="connsiteX2" fmla="*/ 10231201 w 10231201"/>
              <a:gd name="connsiteY2" fmla="*/ 1257838 h 1257838"/>
              <a:gd name="connsiteX3" fmla="*/ 193688 w 10231201"/>
              <a:gd name="connsiteY3" fmla="*/ 1257838 h 1257838"/>
              <a:gd name="connsiteX4" fmla="*/ 0 w 10231201"/>
              <a:gd name="connsiteY4" fmla="*/ 628919 h 1257838"/>
              <a:gd name="connsiteX5" fmla="*/ 193688 w 10231201"/>
              <a:gd name="connsiteY5" fmla="*/ 0 h 125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31201" h="1257838">
                <a:moveTo>
                  <a:pt x="193688" y="0"/>
                </a:moveTo>
                <a:lnTo>
                  <a:pt x="10231201" y="0"/>
                </a:lnTo>
                <a:lnTo>
                  <a:pt x="10231201" y="1257838"/>
                </a:lnTo>
                <a:lnTo>
                  <a:pt x="193688" y="1257838"/>
                </a:lnTo>
                <a:cubicBezTo>
                  <a:pt x="193688" y="1257838"/>
                  <a:pt x="189192" y="798764"/>
                  <a:pt x="0" y="628919"/>
                </a:cubicBezTo>
                <a:cubicBezTo>
                  <a:pt x="189192" y="459073"/>
                  <a:pt x="193688" y="0"/>
                  <a:pt x="1936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lIns="3060000" tIns="180000" rIns="360000" bIns="180000" numCol="2" spcCol="180000" anchor="ctr" anchorCtr="0">
            <a:noAutofit/>
          </a:bodyPr>
          <a:lstStyle>
            <a:lvl1pPr marL="0" indent="0">
              <a:lnSpc>
                <a:spcPts val="21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1pPr>
            <a:lvl2pPr marL="0" indent="0">
              <a:lnSpc>
                <a:spcPts val="21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  <a:latin typeface="Ryker Text Bold" pitchFamily="2" charset="77"/>
              </a:defRPr>
            </a:lvl2pPr>
            <a:lvl3pPr marL="180000" indent="-180000">
              <a:lnSpc>
                <a:spcPts val="2100"/>
              </a:lnSpc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</a:defRPr>
            </a:lvl3pPr>
            <a:lvl4pPr marL="572400" indent="0">
              <a:lnSpc>
                <a:spcPts val="2100"/>
              </a:lnSpc>
              <a:buNone/>
              <a:defRPr sz="1500">
                <a:solidFill>
                  <a:schemeClr val="bg1"/>
                </a:solidFill>
              </a:defRPr>
            </a:lvl4pPr>
            <a:lvl5pPr marL="763200" indent="0">
              <a:lnSpc>
                <a:spcPts val="2100"/>
              </a:lnSpc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F278E-C995-8FD0-3825-E963D7E89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00" y="572400"/>
            <a:ext cx="8280000" cy="377026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245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1EF2B-19C2-4D46-9CB4-FAB642346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6E86-6ECB-4964-950A-2BC01C6B56E2}" type="datetimeFigureOut">
              <a:rPr lang="nl-NL" smtClean="0"/>
              <a:pPr/>
              <a:t>21-3-2024</a:t>
            </a:fld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DEE242-52BD-3044-BA8B-6411C83DE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76D7A2-52DB-900D-F514-68D9AB2C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8D32-AAA4-4426-89AD-5247DEC6DB7E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F494709-86B7-B0FF-F8B8-42E95D4F27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6000" y="1857600"/>
            <a:ext cx="10231201" cy="1257838"/>
          </a:xfrm>
          <a:custGeom>
            <a:avLst/>
            <a:gdLst>
              <a:gd name="connsiteX0" fmla="*/ 193688 w 10231201"/>
              <a:gd name="connsiteY0" fmla="*/ 0 h 1257838"/>
              <a:gd name="connsiteX1" fmla="*/ 10231201 w 10231201"/>
              <a:gd name="connsiteY1" fmla="*/ 0 h 1257838"/>
              <a:gd name="connsiteX2" fmla="*/ 10231201 w 10231201"/>
              <a:gd name="connsiteY2" fmla="*/ 1257838 h 1257838"/>
              <a:gd name="connsiteX3" fmla="*/ 193688 w 10231201"/>
              <a:gd name="connsiteY3" fmla="*/ 1257838 h 1257838"/>
              <a:gd name="connsiteX4" fmla="*/ 0 w 10231201"/>
              <a:gd name="connsiteY4" fmla="*/ 628919 h 1257838"/>
              <a:gd name="connsiteX5" fmla="*/ 193688 w 10231201"/>
              <a:gd name="connsiteY5" fmla="*/ 0 h 125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31201" h="1257838">
                <a:moveTo>
                  <a:pt x="193688" y="0"/>
                </a:moveTo>
                <a:lnTo>
                  <a:pt x="10231201" y="0"/>
                </a:lnTo>
                <a:lnTo>
                  <a:pt x="10231201" y="1257838"/>
                </a:lnTo>
                <a:lnTo>
                  <a:pt x="193688" y="1257838"/>
                </a:lnTo>
                <a:cubicBezTo>
                  <a:pt x="193688" y="1257838"/>
                  <a:pt x="189192" y="798764"/>
                  <a:pt x="0" y="628919"/>
                </a:cubicBezTo>
                <a:cubicBezTo>
                  <a:pt x="189192" y="459073"/>
                  <a:pt x="193688" y="0"/>
                  <a:pt x="193688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lIns="3060000" tIns="180000" rIns="360000" bIns="180000" numCol="2" spcCol="180000" anchor="ctr" anchorCtr="0">
            <a:noAutofit/>
          </a:bodyPr>
          <a:lstStyle>
            <a:lvl1pPr marL="0" indent="0">
              <a:lnSpc>
                <a:spcPts val="21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1pPr>
            <a:lvl2pPr marL="0" indent="0">
              <a:lnSpc>
                <a:spcPts val="21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  <a:latin typeface="Ryker Text Bold" pitchFamily="2" charset="77"/>
              </a:defRPr>
            </a:lvl2pPr>
            <a:lvl3pPr marL="180000" indent="-180000">
              <a:lnSpc>
                <a:spcPts val="2100"/>
              </a:lnSpc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</a:defRPr>
            </a:lvl3pPr>
            <a:lvl4pPr marL="572400" indent="0">
              <a:lnSpc>
                <a:spcPts val="2100"/>
              </a:lnSpc>
              <a:buNone/>
              <a:defRPr sz="1500">
                <a:solidFill>
                  <a:schemeClr val="bg1"/>
                </a:solidFill>
              </a:defRPr>
            </a:lvl4pPr>
            <a:lvl5pPr marL="763200" indent="0">
              <a:lnSpc>
                <a:spcPts val="2100"/>
              </a:lnSpc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2802D03-2506-8A44-0B03-1FD6108ADB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2400" y="2207519"/>
            <a:ext cx="558000" cy="558000"/>
          </a:xfrm>
        </p:spPr>
        <p:txBody>
          <a:bodyPr/>
          <a:lstStyle>
            <a:lvl1pPr marL="0" indent="0" algn="ctr">
              <a:lnSpc>
                <a:spcPts val="1000"/>
              </a:lnSpc>
              <a:spcAft>
                <a:spcPts val="0"/>
              </a:spcAft>
              <a:buNone/>
              <a:defRPr sz="800"/>
            </a:lvl1pPr>
          </a:lstStyle>
          <a:p>
            <a:endParaRPr lang="en-BE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D607E888-C4CE-AFD5-A9A4-E2FA50FB95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2400" y="3770750"/>
            <a:ext cx="558000" cy="558000"/>
          </a:xfrm>
        </p:spPr>
        <p:txBody>
          <a:bodyPr/>
          <a:lstStyle>
            <a:lvl1pPr marL="0" indent="0" algn="ctr">
              <a:lnSpc>
                <a:spcPts val="1000"/>
              </a:lnSpc>
              <a:spcAft>
                <a:spcPts val="0"/>
              </a:spcAft>
              <a:buNone/>
              <a:defRPr sz="800"/>
            </a:lvl1pPr>
          </a:lstStyle>
          <a:p>
            <a:endParaRPr lang="en-BE" dirty="0"/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92575AAA-1BF1-6BE3-DF64-3F4D99C4912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2400" y="5333981"/>
            <a:ext cx="558000" cy="558000"/>
          </a:xfrm>
        </p:spPr>
        <p:txBody>
          <a:bodyPr/>
          <a:lstStyle>
            <a:lvl1pPr marL="0" indent="0" algn="ctr">
              <a:lnSpc>
                <a:spcPts val="1000"/>
              </a:lnSpc>
              <a:spcAft>
                <a:spcPts val="0"/>
              </a:spcAft>
              <a:buNone/>
              <a:defRPr sz="800"/>
            </a:lvl1pPr>
          </a:lstStyle>
          <a:p>
            <a:endParaRPr lang="en-BE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7EDBB5F-3046-AF5A-7587-C6B83BFB0594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920703" y="2294159"/>
            <a:ext cx="2092173" cy="384721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500" b="1" i="0">
                <a:solidFill>
                  <a:schemeClr val="bg1"/>
                </a:solidFill>
                <a:latin typeface="Ryker Text 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987B5BB-54EE-2510-EE48-064D207D0C9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1920703" y="3857389"/>
            <a:ext cx="2092173" cy="384721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500" b="1" i="0">
                <a:solidFill>
                  <a:schemeClr val="bg1"/>
                </a:solidFill>
                <a:latin typeface="Ryker Text 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7855A97-0D96-CFC0-C9BD-FF531B3AAF7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920703" y="5420620"/>
            <a:ext cx="2092173" cy="384721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500" b="1" i="0">
                <a:solidFill>
                  <a:schemeClr val="bg1"/>
                </a:solidFill>
                <a:latin typeface="Ryker Text 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5138018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shape (mo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F278E-C995-8FD0-3825-E963D7E89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00" y="572400"/>
            <a:ext cx="8280000" cy="377026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245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1EF2B-19C2-4D46-9CB4-FAB642346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A6E86-6ECB-4964-950A-2BC01C6B56E2}" type="datetimeFigureOut">
              <a:rPr lang="nl-NL" smtClean="0"/>
              <a:pPr/>
              <a:t>21-3-2024</a:t>
            </a:fld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DEE242-52BD-3044-BA8B-6411C83DE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76D7A2-52DB-900D-F514-68D9AB2C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8D32-AAA4-4426-89AD-5247DEC6DB7E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4614A41-F5F9-A51E-D2D8-C7D6EEEFF1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0577" y="1857601"/>
            <a:ext cx="7386689" cy="1253635"/>
          </a:xfrm>
          <a:custGeom>
            <a:avLst/>
            <a:gdLst>
              <a:gd name="connsiteX0" fmla="*/ 192874 w 7386689"/>
              <a:gd name="connsiteY0" fmla="*/ 0 h 1253635"/>
              <a:gd name="connsiteX1" fmla="*/ 7386689 w 7386689"/>
              <a:gd name="connsiteY1" fmla="*/ 0 h 1253635"/>
              <a:gd name="connsiteX2" fmla="*/ 7386689 w 7386689"/>
              <a:gd name="connsiteY2" fmla="*/ 1253635 h 1253635"/>
              <a:gd name="connsiteX3" fmla="*/ 192874 w 7386689"/>
              <a:gd name="connsiteY3" fmla="*/ 1253635 h 1253635"/>
              <a:gd name="connsiteX4" fmla="*/ 0 w 7386689"/>
              <a:gd name="connsiteY4" fmla="*/ 626817 h 1253635"/>
              <a:gd name="connsiteX5" fmla="*/ 192874 w 7386689"/>
              <a:gd name="connsiteY5" fmla="*/ 0 h 1253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86689" h="1253635">
                <a:moveTo>
                  <a:pt x="192874" y="0"/>
                </a:moveTo>
                <a:lnTo>
                  <a:pt x="7386689" y="0"/>
                </a:lnTo>
                <a:lnTo>
                  <a:pt x="7386689" y="1253635"/>
                </a:lnTo>
                <a:lnTo>
                  <a:pt x="192874" y="1253635"/>
                </a:lnTo>
                <a:cubicBezTo>
                  <a:pt x="192874" y="1253635"/>
                  <a:pt x="188397" y="796097"/>
                  <a:pt x="0" y="626817"/>
                </a:cubicBezTo>
                <a:cubicBezTo>
                  <a:pt x="188397" y="457538"/>
                  <a:pt x="192874" y="0"/>
                  <a:pt x="192874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lIns="648000" tIns="180000" rIns="360000" bIns="180000" numCol="1" spcCol="180000" anchor="ctr" anchorCtr="0">
            <a:noAutofit/>
          </a:bodyPr>
          <a:lstStyle>
            <a:lvl1pPr marL="0" indent="0">
              <a:lnSpc>
                <a:spcPts val="21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1pPr>
            <a:lvl2pPr marL="0" indent="0">
              <a:lnSpc>
                <a:spcPts val="21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  <a:latin typeface="Ryker Text Bold" pitchFamily="2" charset="77"/>
              </a:defRPr>
            </a:lvl2pPr>
            <a:lvl3pPr marL="108000" indent="-108000">
              <a:lnSpc>
                <a:spcPts val="2100"/>
              </a:lnSpc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</a:defRPr>
            </a:lvl3pPr>
            <a:lvl4pPr marL="572400" indent="0">
              <a:lnSpc>
                <a:spcPts val="2100"/>
              </a:lnSpc>
              <a:buNone/>
              <a:defRPr sz="1500">
                <a:solidFill>
                  <a:schemeClr val="bg1"/>
                </a:solidFill>
              </a:defRPr>
            </a:lvl4pPr>
            <a:lvl5pPr marL="763200" indent="0">
              <a:lnSpc>
                <a:spcPts val="2100"/>
              </a:lnSpc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7EDBB5F-3046-AF5A-7587-C6B83BFB0594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72400" y="2294159"/>
            <a:ext cx="2092173" cy="384721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500" b="0" i="0">
                <a:solidFill>
                  <a:schemeClr val="tx1"/>
                </a:solidFill>
                <a:latin typeface="Ryker Text Light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B9CF436-8069-6A2A-FC6C-8783176405E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30577" y="3420830"/>
            <a:ext cx="7386689" cy="1253635"/>
          </a:xfrm>
          <a:custGeom>
            <a:avLst/>
            <a:gdLst>
              <a:gd name="connsiteX0" fmla="*/ 192874 w 7386689"/>
              <a:gd name="connsiteY0" fmla="*/ 0 h 1253635"/>
              <a:gd name="connsiteX1" fmla="*/ 7386689 w 7386689"/>
              <a:gd name="connsiteY1" fmla="*/ 0 h 1253635"/>
              <a:gd name="connsiteX2" fmla="*/ 7386689 w 7386689"/>
              <a:gd name="connsiteY2" fmla="*/ 1253635 h 1253635"/>
              <a:gd name="connsiteX3" fmla="*/ 192874 w 7386689"/>
              <a:gd name="connsiteY3" fmla="*/ 1253635 h 1253635"/>
              <a:gd name="connsiteX4" fmla="*/ 0 w 7386689"/>
              <a:gd name="connsiteY4" fmla="*/ 626817 h 1253635"/>
              <a:gd name="connsiteX5" fmla="*/ 192874 w 7386689"/>
              <a:gd name="connsiteY5" fmla="*/ 0 h 1253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86689" h="1253635">
                <a:moveTo>
                  <a:pt x="192874" y="0"/>
                </a:moveTo>
                <a:lnTo>
                  <a:pt x="7386689" y="0"/>
                </a:lnTo>
                <a:lnTo>
                  <a:pt x="7386689" y="1253635"/>
                </a:lnTo>
                <a:lnTo>
                  <a:pt x="192874" y="1253635"/>
                </a:lnTo>
                <a:cubicBezTo>
                  <a:pt x="192874" y="1253635"/>
                  <a:pt x="188397" y="796097"/>
                  <a:pt x="0" y="626817"/>
                </a:cubicBezTo>
                <a:cubicBezTo>
                  <a:pt x="188397" y="457538"/>
                  <a:pt x="192874" y="0"/>
                  <a:pt x="19287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lIns="648000" tIns="180000" rIns="360000" bIns="180000" numCol="1" spcCol="180000" anchor="ctr" anchorCtr="0">
            <a:noAutofit/>
          </a:bodyPr>
          <a:lstStyle>
            <a:lvl1pPr marL="0" indent="0">
              <a:lnSpc>
                <a:spcPts val="21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1pPr>
            <a:lvl2pPr marL="0" indent="0">
              <a:lnSpc>
                <a:spcPts val="21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  <a:latin typeface="Ryker Text Bold" pitchFamily="2" charset="77"/>
              </a:defRPr>
            </a:lvl2pPr>
            <a:lvl3pPr marL="108000" indent="-108000">
              <a:lnSpc>
                <a:spcPts val="2100"/>
              </a:lnSpc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</a:defRPr>
            </a:lvl3pPr>
            <a:lvl4pPr marL="572400" indent="0">
              <a:lnSpc>
                <a:spcPts val="2100"/>
              </a:lnSpc>
              <a:buNone/>
              <a:defRPr sz="1500">
                <a:solidFill>
                  <a:schemeClr val="bg1"/>
                </a:solidFill>
              </a:defRPr>
            </a:lvl4pPr>
            <a:lvl5pPr marL="763200" indent="0">
              <a:lnSpc>
                <a:spcPts val="2100"/>
              </a:lnSpc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72CEFC3-C1FB-4214-49F6-51716CF9380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30577" y="4988264"/>
            <a:ext cx="7386689" cy="1253635"/>
          </a:xfrm>
          <a:custGeom>
            <a:avLst/>
            <a:gdLst>
              <a:gd name="connsiteX0" fmla="*/ 192874 w 7386689"/>
              <a:gd name="connsiteY0" fmla="*/ 0 h 1253635"/>
              <a:gd name="connsiteX1" fmla="*/ 7386689 w 7386689"/>
              <a:gd name="connsiteY1" fmla="*/ 0 h 1253635"/>
              <a:gd name="connsiteX2" fmla="*/ 7386689 w 7386689"/>
              <a:gd name="connsiteY2" fmla="*/ 1253635 h 1253635"/>
              <a:gd name="connsiteX3" fmla="*/ 192874 w 7386689"/>
              <a:gd name="connsiteY3" fmla="*/ 1253635 h 1253635"/>
              <a:gd name="connsiteX4" fmla="*/ 0 w 7386689"/>
              <a:gd name="connsiteY4" fmla="*/ 626817 h 1253635"/>
              <a:gd name="connsiteX5" fmla="*/ 192874 w 7386689"/>
              <a:gd name="connsiteY5" fmla="*/ 0 h 1253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86689" h="1253635">
                <a:moveTo>
                  <a:pt x="192874" y="0"/>
                </a:moveTo>
                <a:lnTo>
                  <a:pt x="7386689" y="0"/>
                </a:lnTo>
                <a:lnTo>
                  <a:pt x="7386689" y="1253635"/>
                </a:lnTo>
                <a:lnTo>
                  <a:pt x="192874" y="1253635"/>
                </a:lnTo>
                <a:cubicBezTo>
                  <a:pt x="192874" y="1253635"/>
                  <a:pt x="188397" y="796097"/>
                  <a:pt x="0" y="626817"/>
                </a:cubicBezTo>
                <a:cubicBezTo>
                  <a:pt x="188397" y="457538"/>
                  <a:pt x="192874" y="0"/>
                  <a:pt x="192874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lIns="648000" tIns="180000" rIns="360000" bIns="180000" numCol="1" spcCol="180000" anchor="ctr" anchorCtr="0">
            <a:noAutofit/>
          </a:bodyPr>
          <a:lstStyle>
            <a:lvl1pPr marL="0" indent="0">
              <a:lnSpc>
                <a:spcPts val="21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1pPr>
            <a:lvl2pPr marL="0" indent="0">
              <a:lnSpc>
                <a:spcPts val="21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  <a:latin typeface="Ryker Text Bold" pitchFamily="2" charset="77"/>
              </a:defRPr>
            </a:lvl2pPr>
            <a:lvl3pPr marL="108000" indent="-108000">
              <a:lnSpc>
                <a:spcPts val="2100"/>
              </a:lnSpc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</a:defRPr>
            </a:lvl3pPr>
            <a:lvl4pPr marL="572400" indent="0">
              <a:lnSpc>
                <a:spcPts val="2100"/>
              </a:lnSpc>
              <a:buNone/>
              <a:defRPr sz="1500">
                <a:solidFill>
                  <a:schemeClr val="bg1"/>
                </a:solidFill>
              </a:defRPr>
            </a:lvl4pPr>
            <a:lvl5pPr marL="763200" indent="0">
              <a:lnSpc>
                <a:spcPts val="2100"/>
              </a:lnSpc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D6A0250-5B07-06E9-ED54-D3569C8DA838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72400" y="3855286"/>
            <a:ext cx="2092173" cy="384721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500" b="0" i="0">
                <a:solidFill>
                  <a:schemeClr val="tx1"/>
                </a:solidFill>
                <a:latin typeface="Ryker Text Light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7DAF10B-B7E0-187A-BCB7-AC50B842D00E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72400" y="5422720"/>
            <a:ext cx="2092173" cy="384721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500" b="0" i="0">
                <a:solidFill>
                  <a:schemeClr val="tx1"/>
                </a:solidFill>
                <a:latin typeface="Ryker Text Light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31450459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C7805E08-502E-84B8-03F8-7C1CABA1B73E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tIns="720000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A</a:t>
            </a:r>
            <a:r>
              <a:rPr lang="en-BE" dirty="0"/>
              <a:t>dd motion video here</a:t>
            </a:r>
          </a:p>
        </p:txBody>
      </p:sp>
    </p:spTree>
    <p:extLst>
      <p:ext uri="{BB962C8B-B14F-4D97-AF65-F5344CB8AC3E}">
        <p14:creationId xmlns:p14="http://schemas.microsoft.com/office/powerpoint/2010/main" val="12778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E89F9-17B7-9D48-8231-A55F11725138}" type="datetimeFigureOut">
              <a:rPr lang="en-BE" smtClean="0"/>
              <a:t>03/21/2024</a:t>
            </a:fld>
            <a:endParaRPr lang="en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0DDC3-8FE6-7148-B772-412FA7E6E10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127621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next 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D963D-FC6B-B278-C047-28AF06D64C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" y="1220400"/>
            <a:ext cx="5493600" cy="1231106"/>
          </a:xfrm>
        </p:spPr>
        <p:txBody>
          <a:bodyPr>
            <a:spAutoFit/>
          </a:bodyPr>
          <a:lstStyle>
            <a:lvl1pPr>
              <a:lnSpc>
                <a:spcPts val="48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quote or highlight</a:t>
            </a:r>
            <a:endParaRPr lang="en-BE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2C202D8A-D34A-9358-FAD1-34FBCF9288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46459" y="1"/>
            <a:ext cx="5945541" cy="6321741"/>
          </a:xfrm>
          <a:custGeom>
            <a:avLst/>
            <a:gdLst>
              <a:gd name="connsiteX0" fmla="*/ 2082105 w 5945541"/>
              <a:gd name="connsiteY0" fmla="*/ 0 h 6321741"/>
              <a:gd name="connsiteX1" fmla="*/ 3783783 w 5945541"/>
              <a:gd name="connsiteY1" fmla="*/ 0 h 6321741"/>
              <a:gd name="connsiteX2" fmla="*/ 3891909 w 5945541"/>
              <a:gd name="connsiteY2" fmla="*/ 38433 h 6321741"/>
              <a:gd name="connsiteX3" fmla="*/ 4379745 w 5945541"/>
              <a:gd name="connsiteY3" fmla="*/ 299524 h 6321741"/>
              <a:gd name="connsiteX4" fmla="*/ 5887339 w 5945541"/>
              <a:gd name="connsiteY4" fmla="*/ 755274 h 6321741"/>
              <a:gd name="connsiteX5" fmla="*/ 5945541 w 5945541"/>
              <a:gd name="connsiteY5" fmla="*/ 800372 h 6321741"/>
              <a:gd name="connsiteX6" fmla="*/ 5945541 w 5945541"/>
              <a:gd name="connsiteY6" fmla="*/ 4577434 h 6321741"/>
              <a:gd name="connsiteX7" fmla="*/ 5928921 w 5945541"/>
              <a:gd name="connsiteY7" fmla="*/ 4619586 h 6321741"/>
              <a:gd name="connsiteX8" fmla="*/ 2940381 w 5945541"/>
              <a:gd name="connsiteY8" fmla="*/ 6319078 h 6321741"/>
              <a:gd name="connsiteX9" fmla="*/ 296748 w 5945541"/>
              <a:gd name="connsiteY9" fmla="*/ 2421615 h 6321741"/>
              <a:gd name="connsiteX10" fmla="*/ 1666698 w 5945541"/>
              <a:gd name="connsiteY10" fmla="*/ 159935 h 6321741"/>
              <a:gd name="connsiteX11" fmla="*/ 1999086 w 5945541"/>
              <a:gd name="connsiteY11" fmla="*/ 26076 h 632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45541" h="6321741">
                <a:moveTo>
                  <a:pt x="2082105" y="0"/>
                </a:moveTo>
                <a:lnTo>
                  <a:pt x="3783783" y="0"/>
                </a:lnTo>
                <a:lnTo>
                  <a:pt x="3891909" y="38433"/>
                </a:lnTo>
                <a:cubicBezTo>
                  <a:pt x="4064481" y="107218"/>
                  <a:pt x="4227744" y="194888"/>
                  <a:pt x="4379745" y="299524"/>
                </a:cubicBezTo>
                <a:cubicBezTo>
                  <a:pt x="4956888" y="333588"/>
                  <a:pt x="5487016" y="482989"/>
                  <a:pt x="5887339" y="755274"/>
                </a:cubicBezTo>
                <a:lnTo>
                  <a:pt x="5945541" y="800372"/>
                </a:lnTo>
                <a:lnTo>
                  <a:pt x="5945541" y="4577434"/>
                </a:lnTo>
                <a:lnTo>
                  <a:pt x="5928921" y="4619586"/>
                </a:lnTo>
                <a:cubicBezTo>
                  <a:pt x="5510057" y="5567037"/>
                  <a:pt x="4506125" y="6374159"/>
                  <a:pt x="2940381" y="6319078"/>
                </a:cubicBezTo>
                <a:cubicBezTo>
                  <a:pt x="617531" y="6237418"/>
                  <a:pt x="-602597" y="4548931"/>
                  <a:pt x="296748" y="2421615"/>
                </a:cubicBezTo>
                <a:cubicBezTo>
                  <a:pt x="278293" y="1364812"/>
                  <a:pt x="857352" y="534316"/>
                  <a:pt x="1666698" y="159935"/>
                </a:cubicBezTo>
                <a:cubicBezTo>
                  <a:pt x="1778124" y="108394"/>
                  <a:pt x="1889010" y="63864"/>
                  <a:pt x="1999086" y="260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800000" tIns="1980000" rIns="540000">
            <a:noAutofit/>
          </a:bodyPr>
          <a:lstStyle>
            <a:lvl1pPr algn="ctr">
              <a:defRPr/>
            </a:lvl1pPr>
          </a:lstStyle>
          <a:p>
            <a:r>
              <a:rPr lang="fr-FR" dirty="0" err="1"/>
              <a:t>Add</a:t>
            </a:r>
            <a:r>
              <a:rPr lang="fr-FR" dirty="0"/>
              <a:t> </a:t>
            </a:r>
            <a:r>
              <a:rPr lang="en-BE" dirty="0"/>
              <a:t>a picture here – only possible via: menu/tab INSERT –&gt; picture</a:t>
            </a:r>
          </a:p>
        </p:txBody>
      </p:sp>
      <p:sp>
        <p:nvSpPr>
          <p:cNvPr id="36" name="Table Placeholder 35">
            <a:extLst>
              <a:ext uri="{FF2B5EF4-FFF2-40B4-BE49-F238E27FC236}">
                <a16:creationId xmlns:a16="http://schemas.microsoft.com/office/drawing/2014/main" id="{3F867FFE-4AD7-D205-3DAD-3004E0B26598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543204" y="291954"/>
            <a:ext cx="5648796" cy="5436885"/>
          </a:xfrm>
          <a:custGeom>
            <a:avLst/>
            <a:gdLst>
              <a:gd name="connsiteX0" fmla="*/ 931963 w 5648796"/>
              <a:gd name="connsiteY0" fmla="*/ 4201599 h 5436885"/>
              <a:gd name="connsiteX1" fmla="*/ 4313804 w 5648796"/>
              <a:gd name="connsiteY1" fmla="*/ 4828534 h 5436885"/>
              <a:gd name="connsiteX2" fmla="*/ 4364473 w 5648796"/>
              <a:gd name="connsiteY2" fmla="*/ 4815187 h 5436885"/>
              <a:gd name="connsiteX3" fmla="*/ 931963 w 5648796"/>
              <a:gd name="connsiteY3" fmla="*/ 4201599 h 5436885"/>
              <a:gd name="connsiteX4" fmla="*/ 5230770 w 5648796"/>
              <a:gd name="connsiteY4" fmla="*/ 1887957 h 5436885"/>
              <a:gd name="connsiteX5" fmla="*/ 5619215 w 5648796"/>
              <a:gd name="connsiteY5" fmla="*/ 2345041 h 5436885"/>
              <a:gd name="connsiteX6" fmla="*/ 5648796 w 5648796"/>
              <a:gd name="connsiteY6" fmla="*/ 2400148 h 5436885"/>
              <a:gd name="connsiteX7" fmla="*/ 5648796 w 5648796"/>
              <a:gd name="connsiteY7" fmla="*/ 4057863 h 5436885"/>
              <a:gd name="connsiteX8" fmla="*/ 5643034 w 5648796"/>
              <a:gd name="connsiteY8" fmla="*/ 4064340 h 5436885"/>
              <a:gd name="connsiteX9" fmla="*/ 4364473 w 5648796"/>
              <a:gd name="connsiteY9" fmla="*/ 4815187 h 5436885"/>
              <a:gd name="connsiteX10" fmla="*/ 5116050 w 5648796"/>
              <a:gd name="connsiteY10" fmla="*/ 3560749 h 5436885"/>
              <a:gd name="connsiteX11" fmla="*/ 5230770 w 5648796"/>
              <a:gd name="connsiteY11" fmla="*/ 1887957 h 5436885"/>
              <a:gd name="connsiteX12" fmla="*/ 3788191 w 5648796"/>
              <a:gd name="connsiteY12" fmla="*/ 136 h 5436885"/>
              <a:gd name="connsiteX13" fmla="*/ 4083000 w 5648796"/>
              <a:gd name="connsiteY13" fmla="*/ 7568 h 5436885"/>
              <a:gd name="connsiteX14" fmla="*/ 5230770 w 5648796"/>
              <a:gd name="connsiteY14" fmla="*/ 1887957 h 5436885"/>
              <a:gd name="connsiteX15" fmla="*/ 899582 w 5648796"/>
              <a:gd name="connsiteY15" fmla="*/ 3344135 h 5436885"/>
              <a:gd name="connsiteX16" fmla="*/ 931963 w 5648796"/>
              <a:gd name="connsiteY16" fmla="*/ 4201599 h 5436885"/>
              <a:gd name="connsiteX17" fmla="*/ 139244 w 5648796"/>
              <a:gd name="connsiteY17" fmla="*/ 2986792 h 5436885"/>
              <a:gd name="connsiteX18" fmla="*/ 0 w 5648796"/>
              <a:gd name="connsiteY18" fmla="*/ 2129663 h 5436885"/>
              <a:gd name="connsiteX19" fmla="*/ 15343 w 5648796"/>
              <a:gd name="connsiteY19" fmla="*/ 2093635 h 5436885"/>
              <a:gd name="connsiteX20" fmla="*/ 3788191 w 5648796"/>
              <a:gd name="connsiteY20" fmla="*/ 136 h 543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48796" h="5436885">
                <a:moveTo>
                  <a:pt x="931963" y="4201599"/>
                </a:moveTo>
                <a:cubicBezTo>
                  <a:pt x="1711988" y="4881008"/>
                  <a:pt x="2928730" y="5179976"/>
                  <a:pt x="4313804" y="4828534"/>
                </a:cubicBezTo>
                <a:cubicBezTo>
                  <a:pt x="4330799" y="4824211"/>
                  <a:pt x="4347700" y="4819731"/>
                  <a:pt x="4364473" y="4815187"/>
                </a:cubicBezTo>
                <a:cubicBezTo>
                  <a:pt x="3209790" y="5872700"/>
                  <a:pt x="1306730" y="5523940"/>
                  <a:pt x="931963" y="4201599"/>
                </a:cubicBezTo>
                <a:close/>
                <a:moveTo>
                  <a:pt x="5230770" y="1887957"/>
                </a:moveTo>
                <a:cubicBezTo>
                  <a:pt x="5386418" y="2020198"/>
                  <a:pt x="5518469" y="2173031"/>
                  <a:pt x="5619215" y="2345041"/>
                </a:cubicBezTo>
                <a:lnTo>
                  <a:pt x="5648796" y="2400148"/>
                </a:lnTo>
                <a:lnTo>
                  <a:pt x="5648796" y="4057863"/>
                </a:lnTo>
                <a:lnTo>
                  <a:pt x="5643034" y="4064340"/>
                </a:lnTo>
                <a:cubicBezTo>
                  <a:pt x="5318665" y="4402961"/>
                  <a:pt x="4892258" y="4671619"/>
                  <a:pt x="4364473" y="4815187"/>
                </a:cubicBezTo>
                <a:cubicBezTo>
                  <a:pt x="4693096" y="4514199"/>
                  <a:pt x="4961156" y="4099461"/>
                  <a:pt x="5116050" y="3560749"/>
                </a:cubicBezTo>
                <a:cubicBezTo>
                  <a:pt x="5287369" y="2964831"/>
                  <a:pt x="5315906" y="2397810"/>
                  <a:pt x="5230770" y="1887957"/>
                </a:cubicBezTo>
                <a:close/>
                <a:moveTo>
                  <a:pt x="3788191" y="136"/>
                </a:moveTo>
                <a:cubicBezTo>
                  <a:pt x="3887528" y="-627"/>
                  <a:pt x="3985929" y="1839"/>
                  <a:pt x="4083000" y="7568"/>
                </a:cubicBezTo>
                <a:cubicBezTo>
                  <a:pt x="4674800" y="414942"/>
                  <a:pt x="5095788" y="1079486"/>
                  <a:pt x="5230770" y="1887957"/>
                </a:cubicBezTo>
                <a:cubicBezTo>
                  <a:pt x="3999323" y="841620"/>
                  <a:pt x="1289037" y="1086500"/>
                  <a:pt x="899582" y="3344135"/>
                </a:cubicBezTo>
                <a:cubicBezTo>
                  <a:pt x="844531" y="3663235"/>
                  <a:pt x="860658" y="3949992"/>
                  <a:pt x="931963" y="4201599"/>
                </a:cubicBezTo>
                <a:cubicBezTo>
                  <a:pt x="556675" y="3874706"/>
                  <a:pt x="282387" y="3459841"/>
                  <a:pt x="139244" y="2986792"/>
                </a:cubicBezTo>
                <a:cubicBezTo>
                  <a:pt x="49038" y="2688698"/>
                  <a:pt x="4751" y="2401694"/>
                  <a:pt x="0" y="2129663"/>
                </a:cubicBezTo>
                <a:cubicBezTo>
                  <a:pt x="5074" y="2117660"/>
                  <a:pt x="10134" y="2105663"/>
                  <a:pt x="15343" y="2093635"/>
                </a:cubicBezTo>
                <a:cubicBezTo>
                  <a:pt x="597419" y="749403"/>
                  <a:pt x="2298133" y="11578"/>
                  <a:pt x="3788191" y="136"/>
                </a:cubicBezTo>
                <a:close/>
              </a:path>
            </a:pathLst>
          </a:custGeom>
          <a:solidFill>
            <a:schemeClr val="bg1">
              <a:alpha val="38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BE" dirty="0"/>
              <a:t>1</a:t>
            </a:r>
          </a:p>
        </p:txBody>
      </p:sp>
      <p:sp>
        <p:nvSpPr>
          <p:cNvPr id="38" name="Table Placeholder 37">
            <a:extLst>
              <a:ext uri="{FF2B5EF4-FFF2-40B4-BE49-F238E27FC236}">
                <a16:creationId xmlns:a16="http://schemas.microsoft.com/office/drawing/2014/main" id="{68462D40-B913-5108-1D05-AB9BA1014C08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46459" y="0"/>
            <a:ext cx="5945541" cy="6321740"/>
          </a:xfrm>
          <a:custGeom>
            <a:avLst/>
            <a:gdLst>
              <a:gd name="connsiteX0" fmla="*/ 296746 w 5945541"/>
              <a:gd name="connsiteY0" fmla="*/ 2421617 h 6321740"/>
              <a:gd name="connsiteX1" fmla="*/ 435990 w 5945541"/>
              <a:gd name="connsiteY1" fmla="*/ 3278747 h 6321740"/>
              <a:gd name="connsiteX2" fmla="*/ 1228708 w 5945541"/>
              <a:gd name="connsiteY2" fmla="*/ 4493554 h 6321740"/>
              <a:gd name="connsiteX3" fmla="*/ 4661219 w 5945541"/>
              <a:gd name="connsiteY3" fmla="*/ 5107142 h 6321740"/>
              <a:gd name="connsiteX4" fmla="*/ 5939780 w 5945541"/>
              <a:gd name="connsiteY4" fmla="*/ 4356295 h 6321740"/>
              <a:gd name="connsiteX5" fmla="*/ 5945541 w 5945541"/>
              <a:gd name="connsiteY5" fmla="*/ 4349819 h 6321740"/>
              <a:gd name="connsiteX6" fmla="*/ 5945541 w 5945541"/>
              <a:gd name="connsiteY6" fmla="*/ 4577437 h 6321740"/>
              <a:gd name="connsiteX7" fmla="*/ 5928922 w 5945541"/>
              <a:gd name="connsiteY7" fmla="*/ 4619586 h 6321740"/>
              <a:gd name="connsiteX8" fmla="*/ 2940375 w 5945541"/>
              <a:gd name="connsiteY8" fmla="*/ 6319077 h 6321740"/>
              <a:gd name="connsiteX9" fmla="*/ 296746 w 5945541"/>
              <a:gd name="connsiteY9" fmla="*/ 2421617 h 6321740"/>
              <a:gd name="connsiteX10" fmla="*/ 4379746 w 5945541"/>
              <a:gd name="connsiteY10" fmla="*/ 299523 h 6321740"/>
              <a:gd name="connsiteX11" fmla="*/ 5887340 w 5945541"/>
              <a:gd name="connsiteY11" fmla="*/ 755273 h 6321740"/>
              <a:gd name="connsiteX12" fmla="*/ 5945541 w 5945541"/>
              <a:gd name="connsiteY12" fmla="*/ 800370 h 6321740"/>
              <a:gd name="connsiteX13" fmla="*/ 5945541 w 5945541"/>
              <a:gd name="connsiteY13" fmla="*/ 2692100 h 6321740"/>
              <a:gd name="connsiteX14" fmla="*/ 5915961 w 5945541"/>
              <a:gd name="connsiteY14" fmla="*/ 2636995 h 6321740"/>
              <a:gd name="connsiteX15" fmla="*/ 5527516 w 5945541"/>
              <a:gd name="connsiteY15" fmla="*/ 2179911 h 6321740"/>
              <a:gd name="connsiteX16" fmla="*/ 4379746 w 5945541"/>
              <a:gd name="connsiteY16" fmla="*/ 299523 h 6321740"/>
              <a:gd name="connsiteX17" fmla="*/ 2082110 w 5945541"/>
              <a:gd name="connsiteY17" fmla="*/ 0 h 6321740"/>
              <a:gd name="connsiteX18" fmla="*/ 3783786 w 5945541"/>
              <a:gd name="connsiteY18" fmla="*/ 0 h 6321740"/>
              <a:gd name="connsiteX19" fmla="*/ 3891909 w 5945541"/>
              <a:gd name="connsiteY19" fmla="*/ 38432 h 6321740"/>
              <a:gd name="connsiteX20" fmla="*/ 4379746 w 5945541"/>
              <a:gd name="connsiteY20" fmla="*/ 299523 h 6321740"/>
              <a:gd name="connsiteX21" fmla="*/ 312089 w 5945541"/>
              <a:gd name="connsiteY21" fmla="*/ 2385589 h 6321740"/>
              <a:gd name="connsiteX22" fmla="*/ 296746 w 5945541"/>
              <a:gd name="connsiteY22" fmla="*/ 2421617 h 6321740"/>
              <a:gd name="connsiteX23" fmla="*/ 1666702 w 5945541"/>
              <a:gd name="connsiteY23" fmla="*/ 159937 h 6321740"/>
              <a:gd name="connsiteX24" fmla="*/ 1999088 w 5945541"/>
              <a:gd name="connsiteY24" fmla="*/ 26077 h 632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945541" h="6321740">
                <a:moveTo>
                  <a:pt x="296746" y="2421617"/>
                </a:moveTo>
                <a:cubicBezTo>
                  <a:pt x="301497" y="2693649"/>
                  <a:pt x="345784" y="2980652"/>
                  <a:pt x="435990" y="3278747"/>
                </a:cubicBezTo>
                <a:cubicBezTo>
                  <a:pt x="579133" y="3751796"/>
                  <a:pt x="853421" y="4166660"/>
                  <a:pt x="1228708" y="4493554"/>
                </a:cubicBezTo>
                <a:cubicBezTo>
                  <a:pt x="1603476" y="5815895"/>
                  <a:pt x="3506536" y="6164655"/>
                  <a:pt x="4661219" y="5107142"/>
                </a:cubicBezTo>
                <a:cubicBezTo>
                  <a:pt x="5189004" y="4963574"/>
                  <a:pt x="5615411" y="4694915"/>
                  <a:pt x="5939780" y="4356295"/>
                </a:cubicBezTo>
                <a:lnTo>
                  <a:pt x="5945541" y="4349819"/>
                </a:lnTo>
                <a:lnTo>
                  <a:pt x="5945541" y="4577437"/>
                </a:lnTo>
                <a:lnTo>
                  <a:pt x="5928922" y="4619586"/>
                </a:lnTo>
                <a:cubicBezTo>
                  <a:pt x="5510058" y="5567036"/>
                  <a:pt x="4506125" y="6374158"/>
                  <a:pt x="2940375" y="6319077"/>
                </a:cubicBezTo>
                <a:cubicBezTo>
                  <a:pt x="617525" y="6237417"/>
                  <a:pt x="-602593" y="4548930"/>
                  <a:pt x="296746" y="2421617"/>
                </a:cubicBezTo>
                <a:close/>
                <a:moveTo>
                  <a:pt x="4379746" y="299523"/>
                </a:moveTo>
                <a:cubicBezTo>
                  <a:pt x="4956889" y="333587"/>
                  <a:pt x="5487017" y="482987"/>
                  <a:pt x="5887340" y="755273"/>
                </a:cubicBezTo>
                <a:lnTo>
                  <a:pt x="5945541" y="800370"/>
                </a:lnTo>
                <a:lnTo>
                  <a:pt x="5945541" y="2692100"/>
                </a:lnTo>
                <a:lnTo>
                  <a:pt x="5915961" y="2636995"/>
                </a:lnTo>
                <a:cubicBezTo>
                  <a:pt x="5815215" y="2464985"/>
                  <a:pt x="5683163" y="2312152"/>
                  <a:pt x="5527516" y="2179911"/>
                </a:cubicBezTo>
                <a:cubicBezTo>
                  <a:pt x="5392534" y="1371437"/>
                  <a:pt x="4971546" y="706897"/>
                  <a:pt x="4379746" y="299523"/>
                </a:cubicBezTo>
                <a:close/>
                <a:moveTo>
                  <a:pt x="2082110" y="0"/>
                </a:moveTo>
                <a:lnTo>
                  <a:pt x="3783786" y="0"/>
                </a:lnTo>
                <a:lnTo>
                  <a:pt x="3891909" y="38432"/>
                </a:lnTo>
                <a:cubicBezTo>
                  <a:pt x="4064481" y="107216"/>
                  <a:pt x="4227745" y="194887"/>
                  <a:pt x="4379746" y="299523"/>
                </a:cubicBezTo>
                <a:cubicBezTo>
                  <a:pt x="2826613" y="207851"/>
                  <a:pt x="932970" y="951742"/>
                  <a:pt x="312089" y="2385589"/>
                </a:cubicBezTo>
                <a:cubicBezTo>
                  <a:pt x="306880" y="2397618"/>
                  <a:pt x="301820" y="2409614"/>
                  <a:pt x="296746" y="2421617"/>
                </a:cubicBezTo>
                <a:cubicBezTo>
                  <a:pt x="278287" y="1364811"/>
                  <a:pt x="857349" y="534312"/>
                  <a:pt x="1666702" y="159937"/>
                </a:cubicBezTo>
                <a:cubicBezTo>
                  <a:pt x="1778127" y="108396"/>
                  <a:pt x="1889013" y="63865"/>
                  <a:pt x="1999088" y="26077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BE" dirty="0"/>
          </a:p>
        </p:txBody>
      </p:sp>
      <p:sp>
        <p:nvSpPr>
          <p:cNvPr id="39" name="Date Placeholder 38">
            <a:extLst>
              <a:ext uri="{FF2B5EF4-FFF2-40B4-BE49-F238E27FC236}">
                <a16:creationId xmlns:a16="http://schemas.microsoft.com/office/drawing/2014/main" id="{91E436C1-5716-A429-A51E-B271C1035F4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32957917-1EBD-CC48-AB6F-59E64EF18869}" type="datetimeFigureOut">
              <a:rPr lang="en-BE" smtClean="0"/>
              <a:pPr/>
              <a:t>03/21/2024</a:t>
            </a:fld>
            <a:endParaRPr lang="en-BE" dirty="0"/>
          </a:p>
        </p:txBody>
      </p:sp>
      <p:sp>
        <p:nvSpPr>
          <p:cNvPr id="40" name="Footer Placeholder 39">
            <a:extLst>
              <a:ext uri="{FF2B5EF4-FFF2-40B4-BE49-F238E27FC236}">
                <a16:creationId xmlns:a16="http://schemas.microsoft.com/office/drawing/2014/main" id="{F1261DE2-7BB0-05EB-D287-23C5BBAAEBE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en-BE" dirty="0"/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19F51BF8-95D2-3BBE-D7A8-3D6098E92C4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4D4DBEF6-E7F5-A148-9BC0-6454A26194D0}" type="slidenum">
              <a:rPr lang="en-BE" smtClean="0"/>
              <a:pPr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22098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066E6-5686-BB3E-B362-EFE4A1D7B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 i="0" spc="0" baseline="0">
                <a:solidFill>
                  <a:schemeClr val="tx1"/>
                </a:solidFill>
                <a:latin typeface="Ryker Text 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8E4267-BFE5-37C5-5E94-A795AC28D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3A6E86-6ECB-4964-950A-2BC01C6B56E2}" type="datetimeFigureOut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50A832"/>
                </a:solidFill>
                <a:effectLst/>
                <a:uLnTx/>
                <a:uFillTx/>
                <a:latin typeface="Ryker Text Regular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21-3-2024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50A832"/>
              </a:solidFill>
              <a:effectLst/>
              <a:uLnTx/>
              <a:uFillTx/>
              <a:latin typeface="Ryker Text Regular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2B953-27D5-79FD-6E91-DC8F1B580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50A832"/>
              </a:solidFill>
              <a:effectLst/>
              <a:uLnTx/>
              <a:uFillTx/>
              <a:latin typeface="Ryker Text Regular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16671-E912-4FBD-A860-F1FC50A23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C8D32-AAA4-4426-89AD-5247DEC6DB7E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50A832"/>
                </a:solidFill>
                <a:effectLst/>
                <a:uLnTx/>
                <a:uFillTx/>
                <a:latin typeface="Ryker Text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50A832"/>
              </a:solidFill>
              <a:effectLst/>
              <a:uLnTx/>
              <a:uFillTx/>
              <a:latin typeface="Ryker Text Regular"/>
              <a:ea typeface="+mn-ea"/>
              <a:cs typeface="+mn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CF95806-77E2-36AB-64BA-94C305AEDC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808800"/>
            <a:ext cx="12193200" cy="186285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4E84619-16B8-56B8-DD64-0047B938F2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2401" y="1713600"/>
            <a:ext cx="2059200" cy="1681811"/>
          </a:xfrm>
          <a:custGeom>
            <a:avLst/>
            <a:gdLst>
              <a:gd name="connsiteX0" fmla="*/ 31778 w 2059225"/>
              <a:gd name="connsiteY0" fmla="*/ 0 h 1681811"/>
              <a:gd name="connsiteX1" fmla="*/ 2027448 w 2059225"/>
              <a:gd name="connsiteY1" fmla="*/ 0 h 1681811"/>
              <a:gd name="connsiteX2" fmla="*/ 2059225 w 2059225"/>
              <a:gd name="connsiteY2" fmla="*/ 31669 h 1681811"/>
              <a:gd name="connsiteX3" fmla="*/ 2059225 w 2059225"/>
              <a:gd name="connsiteY3" fmla="*/ 1555134 h 1681811"/>
              <a:gd name="connsiteX4" fmla="*/ 1029613 w 2059225"/>
              <a:gd name="connsiteY4" fmla="*/ 1681811 h 1681811"/>
              <a:gd name="connsiteX5" fmla="*/ 0 w 2059225"/>
              <a:gd name="connsiteY5" fmla="*/ 1555134 h 1681811"/>
              <a:gd name="connsiteX6" fmla="*/ 0 w 2059225"/>
              <a:gd name="connsiteY6" fmla="*/ 31669 h 1681811"/>
              <a:gd name="connsiteX7" fmla="*/ 31778 w 2059225"/>
              <a:gd name="connsiteY7" fmla="*/ 0 h 168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9225" h="1681811">
                <a:moveTo>
                  <a:pt x="31778" y="0"/>
                </a:moveTo>
                <a:lnTo>
                  <a:pt x="2027448" y="0"/>
                </a:lnTo>
                <a:cubicBezTo>
                  <a:pt x="2044989" y="0"/>
                  <a:pt x="2059225" y="14175"/>
                  <a:pt x="2059225" y="31669"/>
                </a:cubicBezTo>
                <a:lnTo>
                  <a:pt x="2059225" y="1555134"/>
                </a:lnTo>
                <a:cubicBezTo>
                  <a:pt x="1717271" y="1555134"/>
                  <a:pt x="1361589" y="1600117"/>
                  <a:pt x="1029613" y="1681811"/>
                </a:cubicBezTo>
                <a:cubicBezTo>
                  <a:pt x="697637" y="1600117"/>
                  <a:pt x="341942" y="1555134"/>
                  <a:pt x="0" y="1555134"/>
                </a:cubicBezTo>
                <a:lnTo>
                  <a:pt x="0" y="31669"/>
                </a:lnTo>
                <a:cubicBezTo>
                  <a:pt x="0" y="14175"/>
                  <a:pt x="14224" y="0"/>
                  <a:pt x="31778" y="0"/>
                </a:cubicBezTo>
                <a:close/>
              </a:path>
            </a:pathLst>
          </a:custGeom>
          <a:solidFill>
            <a:schemeClr val="tx1">
              <a:alpha val="12000"/>
            </a:schemeClr>
          </a:solidFill>
        </p:spPr>
        <p:txBody>
          <a:bodyPr wrap="square">
            <a:noAutofit/>
          </a:bodyPr>
          <a:lstStyle/>
          <a:p>
            <a:endParaRPr lang="en-BE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6F07B59-E977-BC3B-61D2-8748E27FF1F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95600" y="4410000"/>
            <a:ext cx="2059201" cy="1681811"/>
          </a:xfrm>
          <a:custGeom>
            <a:avLst/>
            <a:gdLst>
              <a:gd name="connsiteX0" fmla="*/ 1029601 w 2059201"/>
              <a:gd name="connsiteY0" fmla="*/ 0 h 1681811"/>
              <a:gd name="connsiteX1" fmla="*/ 2059201 w 2059201"/>
              <a:gd name="connsiteY1" fmla="*/ 126677 h 1681811"/>
              <a:gd name="connsiteX2" fmla="*/ 2059201 w 2059201"/>
              <a:gd name="connsiteY2" fmla="*/ 1650142 h 1681811"/>
              <a:gd name="connsiteX3" fmla="*/ 2027424 w 2059201"/>
              <a:gd name="connsiteY3" fmla="*/ 1681811 h 1681811"/>
              <a:gd name="connsiteX4" fmla="*/ 31778 w 2059201"/>
              <a:gd name="connsiteY4" fmla="*/ 1681811 h 1681811"/>
              <a:gd name="connsiteX5" fmla="*/ 0 w 2059201"/>
              <a:gd name="connsiteY5" fmla="*/ 1650142 h 1681811"/>
              <a:gd name="connsiteX6" fmla="*/ 0 w 2059201"/>
              <a:gd name="connsiteY6" fmla="*/ 126677 h 1681811"/>
              <a:gd name="connsiteX7" fmla="*/ 1029601 w 2059201"/>
              <a:gd name="connsiteY7" fmla="*/ 0 h 168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9201" h="1681811">
                <a:moveTo>
                  <a:pt x="1029601" y="0"/>
                </a:moveTo>
                <a:cubicBezTo>
                  <a:pt x="1361573" y="81694"/>
                  <a:pt x="1717263" y="126677"/>
                  <a:pt x="2059201" y="126677"/>
                </a:cubicBezTo>
                <a:lnTo>
                  <a:pt x="2059201" y="1650142"/>
                </a:lnTo>
                <a:cubicBezTo>
                  <a:pt x="2059201" y="1667636"/>
                  <a:pt x="2044977" y="1681811"/>
                  <a:pt x="2027424" y="1681811"/>
                </a:cubicBezTo>
                <a:lnTo>
                  <a:pt x="31778" y="1681811"/>
                </a:lnTo>
                <a:cubicBezTo>
                  <a:pt x="14237" y="1681811"/>
                  <a:pt x="0" y="1667636"/>
                  <a:pt x="0" y="1650142"/>
                </a:cubicBezTo>
                <a:lnTo>
                  <a:pt x="0" y="126677"/>
                </a:lnTo>
                <a:cubicBezTo>
                  <a:pt x="341951" y="126677"/>
                  <a:pt x="697629" y="81694"/>
                  <a:pt x="1029601" y="0"/>
                </a:cubicBezTo>
                <a:close/>
              </a:path>
            </a:pathLst>
          </a:custGeom>
          <a:solidFill>
            <a:schemeClr val="tx1">
              <a:alpha val="12000"/>
            </a:schemeClr>
          </a:solidFill>
        </p:spPr>
        <p:txBody>
          <a:bodyPr wrap="square" anchor="b">
            <a:noAutofit/>
          </a:bodyPr>
          <a:lstStyle/>
          <a:p>
            <a:endParaRPr lang="en-BE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5FE9208-92B6-7C90-5749-8D6006E54E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19701" y="1713600"/>
            <a:ext cx="2059200" cy="1681811"/>
          </a:xfrm>
          <a:custGeom>
            <a:avLst/>
            <a:gdLst>
              <a:gd name="connsiteX0" fmla="*/ 31778 w 2059225"/>
              <a:gd name="connsiteY0" fmla="*/ 0 h 1681811"/>
              <a:gd name="connsiteX1" fmla="*/ 2027448 w 2059225"/>
              <a:gd name="connsiteY1" fmla="*/ 0 h 1681811"/>
              <a:gd name="connsiteX2" fmla="*/ 2059225 w 2059225"/>
              <a:gd name="connsiteY2" fmla="*/ 31669 h 1681811"/>
              <a:gd name="connsiteX3" fmla="*/ 2059225 w 2059225"/>
              <a:gd name="connsiteY3" fmla="*/ 1555134 h 1681811"/>
              <a:gd name="connsiteX4" fmla="*/ 1029613 w 2059225"/>
              <a:gd name="connsiteY4" fmla="*/ 1681811 h 1681811"/>
              <a:gd name="connsiteX5" fmla="*/ 0 w 2059225"/>
              <a:gd name="connsiteY5" fmla="*/ 1555134 h 1681811"/>
              <a:gd name="connsiteX6" fmla="*/ 0 w 2059225"/>
              <a:gd name="connsiteY6" fmla="*/ 31669 h 1681811"/>
              <a:gd name="connsiteX7" fmla="*/ 31778 w 2059225"/>
              <a:gd name="connsiteY7" fmla="*/ 0 h 168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9225" h="1681811">
                <a:moveTo>
                  <a:pt x="31778" y="0"/>
                </a:moveTo>
                <a:lnTo>
                  <a:pt x="2027448" y="0"/>
                </a:lnTo>
                <a:cubicBezTo>
                  <a:pt x="2044989" y="0"/>
                  <a:pt x="2059225" y="14175"/>
                  <a:pt x="2059225" y="31669"/>
                </a:cubicBezTo>
                <a:lnTo>
                  <a:pt x="2059225" y="1555134"/>
                </a:lnTo>
                <a:cubicBezTo>
                  <a:pt x="1717271" y="1555134"/>
                  <a:pt x="1361589" y="1600117"/>
                  <a:pt x="1029613" y="1681811"/>
                </a:cubicBezTo>
                <a:cubicBezTo>
                  <a:pt x="697637" y="1600117"/>
                  <a:pt x="341942" y="1555134"/>
                  <a:pt x="0" y="1555134"/>
                </a:cubicBezTo>
                <a:lnTo>
                  <a:pt x="0" y="31669"/>
                </a:lnTo>
                <a:cubicBezTo>
                  <a:pt x="0" y="14175"/>
                  <a:pt x="14224" y="0"/>
                  <a:pt x="31778" y="0"/>
                </a:cubicBezTo>
                <a:close/>
              </a:path>
            </a:pathLst>
          </a:custGeom>
          <a:solidFill>
            <a:schemeClr val="tx1">
              <a:alpha val="12000"/>
            </a:schemeClr>
          </a:solidFill>
        </p:spPr>
        <p:txBody>
          <a:bodyPr wrap="square">
            <a:noAutofit/>
          </a:bodyPr>
          <a:lstStyle/>
          <a:p>
            <a:endParaRPr lang="en-BE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68B9B97C-3886-5C30-D6B2-596B4EFE5F1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67001" y="1713600"/>
            <a:ext cx="2059200" cy="1681811"/>
          </a:xfrm>
          <a:custGeom>
            <a:avLst/>
            <a:gdLst>
              <a:gd name="connsiteX0" fmla="*/ 31778 w 2059225"/>
              <a:gd name="connsiteY0" fmla="*/ 0 h 1681811"/>
              <a:gd name="connsiteX1" fmla="*/ 2027448 w 2059225"/>
              <a:gd name="connsiteY1" fmla="*/ 0 h 1681811"/>
              <a:gd name="connsiteX2" fmla="*/ 2059225 w 2059225"/>
              <a:gd name="connsiteY2" fmla="*/ 31669 h 1681811"/>
              <a:gd name="connsiteX3" fmla="*/ 2059225 w 2059225"/>
              <a:gd name="connsiteY3" fmla="*/ 1555134 h 1681811"/>
              <a:gd name="connsiteX4" fmla="*/ 1029613 w 2059225"/>
              <a:gd name="connsiteY4" fmla="*/ 1681811 h 1681811"/>
              <a:gd name="connsiteX5" fmla="*/ 0 w 2059225"/>
              <a:gd name="connsiteY5" fmla="*/ 1555134 h 1681811"/>
              <a:gd name="connsiteX6" fmla="*/ 0 w 2059225"/>
              <a:gd name="connsiteY6" fmla="*/ 31669 h 1681811"/>
              <a:gd name="connsiteX7" fmla="*/ 31778 w 2059225"/>
              <a:gd name="connsiteY7" fmla="*/ 0 h 168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9225" h="1681811">
                <a:moveTo>
                  <a:pt x="31778" y="0"/>
                </a:moveTo>
                <a:lnTo>
                  <a:pt x="2027448" y="0"/>
                </a:lnTo>
                <a:cubicBezTo>
                  <a:pt x="2044989" y="0"/>
                  <a:pt x="2059225" y="14175"/>
                  <a:pt x="2059225" y="31669"/>
                </a:cubicBezTo>
                <a:lnTo>
                  <a:pt x="2059225" y="1555134"/>
                </a:lnTo>
                <a:cubicBezTo>
                  <a:pt x="1717271" y="1555134"/>
                  <a:pt x="1361589" y="1600117"/>
                  <a:pt x="1029613" y="1681811"/>
                </a:cubicBezTo>
                <a:cubicBezTo>
                  <a:pt x="697637" y="1600117"/>
                  <a:pt x="341942" y="1555134"/>
                  <a:pt x="0" y="1555134"/>
                </a:cubicBezTo>
                <a:lnTo>
                  <a:pt x="0" y="31669"/>
                </a:lnTo>
                <a:cubicBezTo>
                  <a:pt x="0" y="14175"/>
                  <a:pt x="14224" y="0"/>
                  <a:pt x="31778" y="0"/>
                </a:cubicBezTo>
                <a:close/>
              </a:path>
            </a:pathLst>
          </a:custGeom>
          <a:solidFill>
            <a:schemeClr val="tx1">
              <a:alpha val="12000"/>
            </a:schemeClr>
          </a:solidFill>
        </p:spPr>
        <p:txBody>
          <a:bodyPr wrap="square">
            <a:noAutofit/>
          </a:bodyPr>
          <a:lstStyle/>
          <a:p>
            <a:endParaRPr lang="en-BE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464C0C6-1FB9-335C-79EA-A5D379291A9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14301" y="1713600"/>
            <a:ext cx="2059200" cy="1681811"/>
          </a:xfrm>
          <a:custGeom>
            <a:avLst/>
            <a:gdLst>
              <a:gd name="connsiteX0" fmla="*/ 31778 w 2059225"/>
              <a:gd name="connsiteY0" fmla="*/ 0 h 1681811"/>
              <a:gd name="connsiteX1" fmla="*/ 2027448 w 2059225"/>
              <a:gd name="connsiteY1" fmla="*/ 0 h 1681811"/>
              <a:gd name="connsiteX2" fmla="*/ 2059225 w 2059225"/>
              <a:gd name="connsiteY2" fmla="*/ 31669 h 1681811"/>
              <a:gd name="connsiteX3" fmla="*/ 2059225 w 2059225"/>
              <a:gd name="connsiteY3" fmla="*/ 1555134 h 1681811"/>
              <a:gd name="connsiteX4" fmla="*/ 1029613 w 2059225"/>
              <a:gd name="connsiteY4" fmla="*/ 1681811 h 1681811"/>
              <a:gd name="connsiteX5" fmla="*/ 0 w 2059225"/>
              <a:gd name="connsiteY5" fmla="*/ 1555134 h 1681811"/>
              <a:gd name="connsiteX6" fmla="*/ 0 w 2059225"/>
              <a:gd name="connsiteY6" fmla="*/ 31669 h 1681811"/>
              <a:gd name="connsiteX7" fmla="*/ 31778 w 2059225"/>
              <a:gd name="connsiteY7" fmla="*/ 0 h 168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9225" h="1681811">
                <a:moveTo>
                  <a:pt x="31778" y="0"/>
                </a:moveTo>
                <a:lnTo>
                  <a:pt x="2027448" y="0"/>
                </a:lnTo>
                <a:cubicBezTo>
                  <a:pt x="2044989" y="0"/>
                  <a:pt x="2059225" y="14175"/>
                  <a:pt x="2059225" y="31669"/>
                </a:cubicBezTo>
                <a:lnTo>
                  <a:pt x="2059225" y="1555134"/>
                </a:lnTo>
                <a:cubicBezTo>
                  <a:pt x="1717271" y="1555134"/>
                  <a:pt x="1361589" y="1600117"/>
                  <a:pt x="1029613" y="1681811"/>
                </a:cubicBezTo>
                <a:cubicBezTo>
                  <a:pt x="697637" y="1600117"/>
                  <a:pt x="341942" y="1555134"/>
                  <a:pt x="0" y="1555134"/>
                </a:cubicBezTo>
                <a:lnTo>
                  <a:pt x="0" y="31669"/>
                </a:lnTo>
                <a:cubicBezTo>
                  <a:pt x="0" y="14175"/>
                  <a:pt x="14224" y="0"/>
                  <a:pt x="31778" y="0"/>
                </a:cubicBezTo>
                <a:close/>
              </a:path>
            </a:pathLst>
          </a:custGeom>
          <a:solidFill>
            <a:schemeClr val="tx1">
              <a:alpha val="12000"/>
            </a:schemeClr>
          </a:solidFill>
        </p:spPr>
        <p:txBody>
          <a:bodyPr wrap="square">
            <a:noAutofit/>
          </a:bodyPr>
          <a:lstStyle/>
          <a:p>
            <a:endParaRPr lang="en-BE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61D57943-58DB-1C08-E31B-B0C5E122825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61600" y="1713600"/>
            <a:ext cx="2059200" cy="1681811"/>
          </a:xfrm>
          <a:custGeom>
            <a:avLst/>
            <a:gdLst>
              <a:gd name="connsiteX0" fmla="*/ 31778 w 2059225"/>
              <a:gd name="connsiteY0" fmla="*/ 0 h 1681811"/>
              <a:gd name="connsiteX1" fmla="*/ 2027448 w 2059225"/>
              <a:gd name="connsiteY1" fmla="*/ 0 h 1681811"/>
              <a:gd name="connsiteX2" fmla="*/ 2059225 w 2059225"/>
              <a:gd name="connsiteY2" fmla="*/ 31669 h 1681811"/>
              <a:gd name="connsiteX3" fmla="*/ 2059225 w 2059225"/>
              <a:gd name="connsiteY3" fmla="*/ 1555134 h 1681811"/>
              <a:gd name="connsiteX4" fmla="*/ 1029613 w 2059225"/>
              <a:gd name="connsiteY4" fmla="*/ 1681811 h 1681811"/>
              <a:gd name="connsiteX5" fmla="*/ 0 w 2059225"/>
              <a:gd name="connsiteY5" fmla="*/ 1555134 h 1681811"/>
              <a:gd name="connsiteX6" fmla="*/ 0 w 2059225"/>
              <a:gd name="connsiteY6" fmla="*/ 31669 h 1681811"/>
              <a:gd name="connsiteX7" fmla="*/ 31778 w 2059225"/>
              <a:gd name="connsiteY7" fmla="*/ 0 h 168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9225" h="1681811">
                <a:moveTo>
                  <a:pt x="31778" y="0"/>
                </a:moveTo>
                <a:lnTo>
                  <a:pt x="2027448" y="0"/>
                </a:lnTo>
                <a:cubicBezTo>
                  <a:pt x="2044989" y="0"/>
                  <a:pt x="2059225" y="14175"/>
                  <a:pt x="2059225" y="31669"/>
                </a:cubicBezTo>
                <a:lnTo>
                  <a:pt x="2059225" y="1555134"/>
                </a:lnTo>
                <a:cubicBezTo>
                  <a:pt x="1717271" y="1555134"/>
                  <a:pt x="1361589" y="1600117"/>
                  <a:pt x="1029613" y="1681811"/>
                </a:cubicBezTo>
                <a:cubicBezTo>
                  <a:pt x="697637" y="1600117"/>
                  <a:pt x="341942" y="1555134"/>
                  <a:pt x="0" y="1555134"/>
                </a:cubicBezTo>
                <a:lnTo>
                  <a:pt x="0" y="31669"/>
                </a:lnTo>
                <a:cubicBezTo>
                  <a:pt x="0" y="14175"/>
                  <a:pt x="14224" y="0"/>
                  <a:pt x="31778" y="0"/>
                </a:cubicBezTo>
                <a:close/>
              </a:path>
            </a:pathLst>
          </a:custGeom>
          <a:solidFill>
            <a:schemeClr val="tx1">
              <a:alpha val="12000"/>
            </a:schemeClr>
          </a:solidFill>
        </p:spPr>
        <p:txBody>
          <a:bodyPr wrap="square">
            <a:noAutofit/>
          </a:bodyPr>
          <a:lstStyle/>
          <a:p>
            <a:endParaRPr lang="en-BE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499556AB-0A8E-9661-0474-A2597F043FF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943200" y="4410000"/>
            <a:ext cx="2059201" cy="1681811"/>
          </a:xfrm>
          <a:custGeom>
            <a:avLst/>
            <a:gdLst>
              <a:gd name="connsiteX0" fmla="*/ 1029601 w 2059201"/>
              <a:gd name="connsiteY0" fmla="*/ 0 h 1681811"/>
              <a:gd name="connsiteX1" fmla="*/ 2059201 w 2059201"/>
              <a:gd name="connsiteY1" fmla="*/ 126677 h 1681811"/>
              <a:gd name="connsiteX2" fmla="*/ 2059201 w 2059201"/>
              <a:gd name="connsiteY2" fmla="*/ 1650142 h 1681811"/>
              <a:gd name="connsiteX3" fmla="*/ 2027424 w 2059201"/>
              <a:gd name="connsiteY3" fmla="*/ 1681811 h 1681811"/>
              <a:gd name="connsiteX4" fmla="*/ 31778 w 2059201"/>
              <a:gd name="connsiteY4" fmla="*/ 1681811 h 1681811"/>
              <a:gd name="connsiteX5" fmla="*/ 0 w 2059201"/>
              <a:gd name="connsiteY5" fmla="*/ 1650142 h 1681811"/>
              <a:gd name="connsiteX6" fmla="*/ 0 w 2059201"/>
              <a:gd name="connsiteY6" fmla="*/ 126677 h 1681811"/>
              <a:gd name="connsiteX7" fmla="*/ 1029601 w 2059201"/>
              <a:gd name="connsiteY7" fmla="*/ 0 h 168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9201" h="1681811">
                <a:moveTo>
                  <a:pt x="1029601" y="0"/>
                </a:moveTo>
                <a:cubicBezTo>
                  <a:pt x="1361573" y="81694"/>
                  <a:pt x="1717263" y="126677"/>
                  <a:pt x="2059201" y="126677"/>
                </a:cubicBezTo>
                <a:lnTo>
                  <a:pt x="2059201" y="1650142"/>
                </a:lnTo>
                <a:cubicBezTo>
                  <a:pt x="2059201" y="1667636"/>
                  <a:pt x="2044977" y="1681811"/>
                  <a:pt x="2027424" y="1681811"/>
                </a:cubicBezTo>
                <a:lnTo>
                  <a:pt x="31778" y="1681811"/>
                </a:lnTo>
                <a:cubicBezTo>
                  <a:pt x="14237" y="1681811"/>
                  <a:pt x="0" y="1667636"/>
                  <a:pt x="0" y="1650142"/>
                </a:cubicBezTo>
                <a:lnTo>
                  <a:pt x="0" y="126677"/>
                </a:lnTo>
                <a:cubicBezTo>
                  <a:pt x="341951" y="126677"/>
                  <a:pt x="697629" y="81694"/>
                  <a:pt x="1029601" y="0"/>
                </a:cubicBezTo>
                <a:close/>
              </a:path>
            </a:pathLst>
          </a:custGeom>
          <a:solidFill>
            <a:schemeClr val="tx1">
              <a:alpha val="12000"/>
            </a:schemeClr>
          </a:solidFill>
        </p:spPr>
        <p:txBody>
          <a:bodyPr wrap="square" anchor="b">
            <a:noAutofit/>
          </a:bodyPr>
          <a:lstStyle/>
          <a:p>
            <a:endParaRPr lang="en-BE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676530ED-0FC4-8426-B1B7-A7D202B028D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90800" y="4410000"/>
            <a:ext cx="2059201" cy="1681811"/>
          </a:xfrm>
          <a:custGeom>
            <a:avLst/>
            <a:gdLst>
              <a:gd name="connsiteX0" fmla="*/ 1029601 w 2059201"/>
              <a:gd name="connsiteY0" fmla="*/ 0 h 1681811"/>
              <a:gd name="connsiteX1" fmla="*/ 2059201 w 2059201"/>
              <a:gd name="connsiteY1" fmla="*/ 126677 h 1681811"/>
              <a:gd name="connsiteX2" fmla="*/ 2059201 w 2059201"/>
              <a:gd name="connsiteY2" fmla="*/ 1650142 h 1681811"/>
              <a:gd name="connsiteX3" fmla="*/ 2027424 w 2059201"/>
              <a:gd name="connsiteY3" fmla="*/ 1681811 h 1681811"/>
              <a:gd name="connsiteX4" fmla="*/ 31778 w 2059201"/>
              <a:gd name="connsiteY4" fmla="*/ 1681811 h 1681811"/>
              <a:gd name="connsiteX5" fmla="*/ 0 w 2059201"/>
              <a:gd name="connsiteY5" fmla="*/ 1650142 h 1681811"/>
              <a:gd name="connsiteX6" fmla="*/ 0 w 2059201"/>
              <a:gd name="connsiteY6" fmla="*/ 126677 h 1681811"/>
              <a:gd name="connsiteX7" fmla="*/ 1029601 w 2059201"/>
              <a:gd name="connsiteY7" fmla="*/ 0 h 168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9201" h="1681811">
                <a:moveTo>
                  <a:pt x="1029601" y="0"/>
                </a:moveTo>
                <a:cubicBezTo>
                  <a:pt x="1361573" y="81694"/>
                  <a:pt x="1717263" y="126677"/>
                  <a:pt x="2059201" y="126677"/>
                </a:cubicBezTo>
                <a:lnTo>
                  <a:pt x="2059201" y="1650142"/>
                </a:lnTo>
                <a:cubicBezTo>
                  <a:pt x="2059201" y="1667636"/>
                  <a:pt x="2044977" y="1681811"/>
                  <a:pt x="2027424" y="1681811"/>
                </a:cubicBezTo>
                <a:lnTo>
                  <a:pt x="31778" y="1681811"/>
                </a:lnTo>
                <a:cubicBezTo>
                  <a:pt x="14237" y="1681811"/>
                  <a:pt x="0" y="1667636"/>
                  <a:pt x="0" y="1650142"/>
                </a:cubicBezTo>
                <a:lnTo>
                  <a:pt x="0" y="126677"/>
                </a:lnTo>
                <a:cubicBezTo>
                  <a:pt x="341951" y="126677"/>
                  <a:pt x="697629" y="81694"/>
                  <a:pt x="1029601" y="0"/>
                </a:cubicBezTo>
                <a:close/>
              </a:path>
            </a:pathLst>
          </a:custGeom>
          <a:solidFill>
            <a:schemeClr val="tx1">
              <a:alpha val="12000"/>
            </a:schemeClr>
          </a:solidFill>
        </p:spPr>
        <p:txBody>
          <a:bodyPr wrap="square" anchor="b">
            <a:noAutofit/>
          </a:bodyPr>
          <a:lstStyle/>
          <a:p>
            <a:endParaRPr lang="en-BE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98420EF5-9044-4762-3186-C28A2705618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438400" y="4410000"/>
            <a:ext cx="2059201" cy="1681811"/>
          </a:xfrm>
          <a:custGeom>
            <a:avLst/>
            <a:gdLst>
              <a:gd name="connsiteX0" fmla="*/ 1029601 w 2059201"/>
              <a:gd name="connsiteY0" fmla="*/ 0 h 1681811"/>
              <a:gd name="connsiteX1" fmla="*/ 2059201 w 2059201"/>
              <a:gd name="connsiteY1" fmla="*/ 126677 h 1681811"/>
              <a:gd name="connsiteX2" fmla="*/ 2059201 w 2059201"/>
              <a:gd name="connsiteY2" fmla="*/ 1650142 h 1681811"/>
              <a:gd name="connsiteX3" fmla="*/ 2027424 w 2059201"/>
              <a:gd name="connsiteY3" fmla="*/ 1681811 h 1681811"/>
              <a:gd name="connsiteX4" fmla="*/ 31778 w 2059201"/>
              <a:gd name="connsiteY4" fmla="*/ 1681811 h 1681811"/>
              <a:gd name="connsiteX5" fmla="*/ 0 w 2059201"/>
              <a:gd name="connsiteY5" fmla="*/ 1650142 h 1681811"/>
              <a:gd name="connsiteX6" fmla="*/ 0 w 2059201"/>
              <a:gd name="connsiteY6" fmla="*/ 126677 h 1681811"/>
              <a:gd name="connsiteX7" fmla="*/ 1029601 w 2059201"/>
              <a:gd name="connsiteY7" fmla="*/ 0 h 168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9201" h="1681811">
                <a:moveTo>
                  <a:pt x="1029601" y="0"/>
                </a:moveTo>
                <a:cubicBezTo>
                  <a:pt x="1361573" y="81694"/>
                  <a:pt x="1717263" y="126677"/>
                  <a:pt x="2059201" y="126677"/>
                </a:cubicBezTo>
                <a:lnTo>
                  <a:pt x="2059201" y="1650142"/>
                </a:lnTo>
                <a:cubicBezTo>
                  <a:pt x="2059201" y="1667636"/>
                  <a:pt x="2044977" y="1681811"/>
                  <a:pt x="2027424" y="1681811"/>
                </a:cubicBezTo>
                <a:lnTo>
                  <a:pt x="31778" y="1681811"/>
                </a:lnTo>
                <a:cubicBezTo>
                  <a:pt x="14237" y="1681811"/>
                  <a:pt x="0" y="1667636"/>
                  <a:pt x="0" y="1650142"/>
                </a:cubicBezTo>
                <a:lnTo>
                  <a:pt x="0" y="126677"/>
                </a:lnTo>
                <a:cubicBezTo>
                  <a:pt x="341951" y="126677"/>
                  <a:pt x="697629" y="81694"/>
                  <a:pt x="1029601" y="0"/>
                </a:cubicBezTo>
                <a:close/>
              </a:path>
            </a:pathLst>
          </a:custGeom>
          <a:solidFill>
            <a:schemeClr val="tx1">
              <a:alpha val="12000"/>
            </a:schemeClr>
          </a:solidFill>
        </p:spPr>
        <p:txBody>
          <a:bodyPr wrap="square" anchor="b">
            <a:noAutofit/>
          </a:bodyPr>
          <a:lstStyle/>
          <a:p>
            <a:endParaRPr lang="en-BE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CE365F15-802A-2A32-E084-5561E314017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2401" y="3495600"/>
            <a:ext cx="2059200" cy="192360"/>
          </a:xfrm>
        </p:spPr>
        <p:txBody>
          <a:bodyPr wrap="square" anchor="ctr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50" b="1" i="0">
                <a:latin typeface="Ryker Text Bold" pitchFamily="2" charset="77"/>
              </a:defRPr>
            </a:lvl1pPr>
          </a:lstStyle>
          <a:p>
            <a:pPr lvl="0"/>
            <a:r>
              <a:rPr lang="en-GB" dirty="0"/>
              <a:t>number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F6FA032D-347D-A23F-89A6-9F05A735F56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19701" y="3495600"/>
            <a:ext cx="2059200" cy="192360"/>
          </a:xfrm>
        </p:spPr>
        <p:txBody>
          <a:bodyPr wrap="square" anchor="ctr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50" b="1" i="0">
                <a:latin typeface="Ryker Text Bold" pitchFamily="2" charset="77"/>
              </a:defRPr>
            </a:lvl1pPr>
          </a:lstStyle>
          <a:p>
            <a:pPr lvl="0"/>
            <a:r>
              <a:rPr lang="en-GB" dirty="0"/>
              <a:t>number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E4BBD7D1-6F61-EFAF-4CFD-EFEED4DA4FE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7001" y="3495600"/>
            <a:ext cx="2059200" cy="192360"/>
          </a:xfrm>
        </p:spPr>
        <p:txBody>
          <a:bodyPr wrap="square" anchor="ctr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50" b="1" i="0">
                <a:latin typeface="Ryker Text Bold" pitchFamily="2" charset="77"/>
              </a:defRPr>
            </a:lvl1pPr>
          </a:lstStyle>
          <a:p>
            <a:pPr lvl="0"/>
            <a:r>
              <a:rPr lang="en-GB" dirty="0"/>
              <a:t>number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8B8D80D0-1992-BCE3-8CDA-3ACAB718018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099" y="3495600"/>
            <a:ext cx="2059200" cy="192360"/>
          </a:xfrm>
        </p:spPr>
        <p:txBody>
          <a:bodyPr wrap="square" anchor="ctr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50" b="1" i="0">
                <a:latin typeface="Ryker Text Bold" pitchFamily="2" charset="77"/>
              </a:defRPr>
            </a:lvl1pPr>
          </a:lstStyle>
          <a:p>
            <a:pPr lvl="0"/>
            <a:r>
              <a:rPr lang="en-GB" dirty="0"/>
              <a:t>number</a:t>
            </a: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AED46FEE-3FDA-7CA9-EA13-2DF8F6538C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61600" y="3495600"/>
            <a:ext cx="2059200" cy="192360"/>
          </a:xfrm>
        </p:spPr>
        <p:txBody>
          <a:bodyPr wrap="square" anchor="ctr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50" b="1" i="0">
                <a:latin typeface="Ryker Text Bold" pitchFamily="2" charset="77"/>
              </a:defRPr>
            </a:lvl1pPr>
          </a:lstStyle>
          <a:p>
            <a:pPr lvl="0"/>
            <a:r>
              <a:rPr lang="en-GB" dirty="0"/>
              <a:t>number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F05777E6-9399-C88F-E74E-2F598073D7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38401" y="4190400"/>
            <a:ext cx="2059200" cy="192360"/>
          </a:xfrm>
        </p:spPr>
        <p:txBody>
          <a:bodyPr wrap="square" anchor="ctr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50" b="1" i="0">
                <a:latin typeface="Ryker Text Bold" pitchFamily="2" charset="77"/>
              </a:defRPr>
            </a:lvl1pPr>
          </a:lstStyle>
          <a:p>
            <a:pPr lvl="0"/>
            <a:r>
              <a:rPr lang="en-GB" dirty="0"/>
              <a:t>number</a:t>
            </a:r>
          </a:p>
        </p:txBody>
      </p: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14B9ECCE-70B6-B5F4-C8A2-221FF50D866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90801" y="4190400"/>
            <a:ext cx="2059200" cy="192360"/>
          </a:xfrm>
        </p:spPr>
        <p:txBody>
          <a:bodyPr wrap="square" anchor="ctr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50" b="1" i="0">
                <a:latin typeface="Ryker Text Bold" pitchFamily="2" charset="77"/>
              </a:defRPr>
            </a:lvl1pPr>
          </a:lstStyle>
          <a:p>
            <a:pPr lvl="0"/>
            <a:r>
              <a:rPr lang="en-GB" dirty="0"/>
              <a:t>number</a:t>
            </a:r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2335EB71-275A-A048-C4BE-86823795D22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943201" y="4190400"/>
            <a:ext cx="2059200" cy="192360"/>
          </a:xfrm>
        </p:spPr>
        <p:txBody>
          <a:bodyPr wrap="square" anchor="ctr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50" b="1" i="0">
                <a:latin typeface="Ryker Text Bold" pitchFamily="2" charset="77"/>
              </a:defRPr>
            </a:lvl1pPr>
          </a:lstStyle>
          <a:p>
            <a:pPr lvl="0"/>
            <a:r>
              <a:rPr lang="en-GB" dirty="0"/>
              <a:t>number</a:t>
            </a:r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4A684829-8D2D-E416-7D94-998FF347035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95601" y="4190400"/>
            <a:ext cx="2059200" cy="192360"/>
          </a:xfrm>
        </p:spPr>
        <p:txBody>
          <a:bodyPr wrap="square" anchor="ctr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50" b="1" i="0">
                <a:latin typeface="Ryker Text Bold" pitchFamily="2" charset="77"/>
              </a:defRPr>
            </a:lvl1pPr>
          </a:lstStyle>
          <a:p>
            <a:pPr lvl="0"/>
            <a:r>
              <a:rPr lang="en-GB" dirty="0"/>
              <a:t>number</a:t>
            </a:r>
          </a:p>
        </p:txBody>
      </p:sp>
    </p:spTree>
    <p:extLst>
      <p:ext uri="{BB962C8B-B14F-4D97-AF65-F5344CB8AC3E}">
        <p14:creationId xmlns:p14="http://schemas.microsoft.com/office/powerpoint/2010/main" val="405659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ith Picture in St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38D8B3A-545C-F956-7DB7-58C964539D2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50762" y="946268"/>
            <a:ext cx="5941239" cy="5911732"/>
          </a:xfrm>
          <a:custGeom>
            <a:avLst/>
            <a:gdLst>
              <a:gd name="connsiteX0" fmla="*/ 2941085 w 5941239"/>
              <a:gd name="connsiteY0" fmla="*/ 9 h 5911732"/>
              <a:gd name="connsiteX1" fmla="*/ 4351000 w 5941239"/>
              <a:gd name="connsiteY1" fmla="*/ 435859 h 5911732"/>
              <a:gd name="connsiteX2" fmla="*/ 5848700 w 5941239"/>
              <a:gd name="connsiteY2" fmla="*/ 888619 h 5911732"/>
              <a:gd name="connsiteX3" fmla="*/ 5941239 w 5941239"/>
              <a:gd name="connsiteY3" fmla="*/ 960323 h 5911732"/>
              <a:gd name="connsiteX4" fmla="*/ 5941239 w 5941239"/>
              <a:gd name="connsiteY4" fmla="*/ 4597637 h 5911732"/>
              <a:gd name="connsiteX5" fmla="*/ 5890009 w 5941239"/>
              <a:gd name="connsiteY5" fmla="*/ 4727570 h 5911732"/>
              <a:gd name="connsiteX6" fmla="*/ 5012040 w 5941239"/>
              <a:gd name="connsiteY6" fmla="*/ 5822834 h 5911732"/>
              <a:gd name="connsiteX7" fmla="*/ 4881848 w 5941239"/>
              <a:gd name="connsiteY7" fmla="*/ 5911732 h 5911732"/>
              <a:gd name="connsiteX8" fmla="*/ 1116459 w 5941239"/>
              <a:gd name="connsiteY8" fmla="*/ 5911732 h 5911732"/>
              <a:gd name="connsiteX9" fmla="*/ 1109472 w 5941239"/>
              <a:gd name="connsiteY9" fmla="*/ 5907604 h 5911732"/>
              <a:gd name="connsiteX10" fmla="*/ 294800 w 5941239"/>
              <a:gd name="connsiteY10" fmla="*/ 2544023 h 5911732"/>
              <a:gd name="connsiteX11" fmla="*/ 1655759 w 5941239"/>
              <a:gd name="connsiteY11" fmla="*/ 297187 h 5911732"/>
              <a:gd name="connsiteX12" fmla="*/ 2941085 w 5941239"/>
              <a:gd name="connsiteY12" fmla="*/ 9 h 5911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41239" h="5911732">
                <a:moveTo>
                  <a:pt x="2941085" y="9"/>
                </a:moveTo>
                <a:cubicBezTo>
                  <a:pt x="3466090" y="1314"/>
                  <a:pt x="3948324" y="158662"/>
                  <a:pt x="4351000" y="435859"/>
                </a:cubicBezTo>
                <a:cubicBezTo>
                  <a:pt x="4924356" y="469699"/>
                  <a:pt x="5451004" y="618121"/>
                  <a:pt x="5848700" y="888619"/>
                </a:cubicBezTo>
                <a:lnTo>
                  <a:pt x="5941239" y="960323"/>
                </a:lnTo>
                <a:lnTo>
                  <a:pt x="5941239" y="4597637"/>
                </a:lnTo>
                <a:lnTo>
                  <a:pt x="5890009" y="4727570"/>
                </a:lnTo>
                <a:cubicBezTo>
                  <a:pt x="5707958" y="5139360"/>
                  <a:pt x="5414657" y="5524465"/>
                  <a:pt x="5012040" y="5822834"/>
                </a:cubicBezTo>
                <a:lnTo>
                  <a:pt x="4881848" y="5911732"/>
                </a:lnTo>
                <a:lnTo>
                  <a:pt x="1116459" y="5911732"/>
                </a:lnTo>
                <a:lnTo>
                  <a:pt x="1109472" y="5907604"/>
                </a:lnTo>
                <a:cubicBezTo>
                  <a:pt x="61525" y="5243832"/>
                  <a:pt x="-319441" y="3996955"/>
                  <a:pt x="294800" y="2544023"/>
                </a:cubicBezTo>
                <a:cubicBezTo>
                  <a:pt x="276466" y="1494156"/>
                  <a:pt x="851725" y="669111"/>
                  <a:pt x="1655759" y="297187"/>
                </a:cubicBezTo>
                <a:cubicBezTo>
                  <a:pt x="2098536" y="92378"/>
                  <a:pt x="2532747" y="-1005"/>
                  <a:pt x="2941085" y="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440000" tIns="3240000" rIns="720000">
            <a:noAutofit/>
          </a:bodyPr>
          <a:lstStyle>
            <a:lvl1pPr algn="ctr">
              <a:defRPr sz="1600">
                <a:sym typeface="Wingdings" pitchFamily="2" charset="2"/>
              </a:defRPr>
            </a:lvl1pPr>
          </a:lstStyle>
          <a:p>
            <a:r>
              <a:rPr lang="en-BE" dirty="0"/>
              <a:t>Add picture here – only possible via: menu/tab INSERT -&gt;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72C0E1-5B93-EC72-DF2F-9A690F6D39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" y="450000"/>
            <a:ext cx="5493600" cy="1615827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ts val="4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/>
              <a:t>Add the presentation title, it can be more than one line (3 maximum)</a:t>
            </a:r>
            <a:endParaRPr lang="en-B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54CEFA-78D4-5374-DD62-701630E267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73116" y="507600"/>
            <a:ext cx="1911284" cy="18000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5FA81C0-456F-4ACD-A31B-E8F877DE7CC7}" type="datetimeFigureOut">
              <a:rPr lang="nl-BE" smtClean="0"/>
              <a:t>21/03/2024</a:t>
            </a:fld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BD7FCE-29B1-2B3B-EE71-F79E55645C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2217600"/>
            <a:ext cx="5493601" cy="392400"/>
          </a:xfrm>
        </p:spPr>
        <p:txBody>
          <a:bodyPr/>
          <a:lstStyle/>
          <a:p>
            <a:pPr lvl="0"/>
            <a:r>
              <a:rPr lang="en-GB" dirty="0"/>
              <a:t>Add a subtitle OR your name here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4E130A3-DABA-7A3A-DFE9-B3635BE035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7600" y="5112000"/>
            <a:ext cx="1314000" cy="1273255"/>
          </a:xfrm>
          <a:prstGeom prst="rect">
            <a:avLst/>
          </a:prstGeom>
        </p:spPr>
      </p:pic>
      <p:sp>
        <p:nvSpPr>
          <p:cNvPr id="35" name="Table Placeholder 34">
            <a:extLst>
              <a:ext uri="{FF2B5EF4-FFF2-40B4-BE49-F238E27FC236}">
                <a16:creationId xmlns:a16="http://schemas.microsoft.com/office/drawing/2014/main" id="{ECA1E9A9-FCFF-8D70-307F-5AEA18E75118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6545560" y="1374608"/>
            <a:ext cx="5646440" cy="5401202"/>
          </a:xfrm>
          <a:custGeom>
            <a:avLst/>
            <a:gdLst>
              <a:gd name="connsiteX0" fmla="*/ 925846 w 5646440"/>
              <a:gd name="connsiteY0" fmla="*/ 4174023 h 5401202"/>
              <a:gd name="connsiteX1" fmla="*/ 4285492 w 5646440"/>
              <a:gd name="connsiteY1" fmla="*/ 4796844 h 5401202"/>
              <a:gd name="connsiteX2" fmla="*/ 4335828 w 5646440"/>
              <a:gd name="connsiteY2" fmla="*/ 4783584 h 5401202"/>
              <a:gd name="connsiteX3" fmla="*/ 925846 w 5646440"/>
              <a:gd name="connsiteY3" fmla="*/ 4174023 h 5401202"/>
              <a:gd name="connsiteX4" fmla="*/ 5196440 w 5646440"/>
              <a:gd name="connsiteY4" fmla="*/ 1875565 h 5401202"/>
              <a:gd name="connsiteX5" fmla="*/ 5638594 w 5646440"/>
              <a:gd name="connsiteY5" fmla="*/ 2434454 h 5401202"/>
              <a:gd name="connsiteX6" fmla="*/ 5646440 w 5646440"/>
              <a:gd name="connsiteY6" fmla="*/ 2452165 h 5401202"/>
              <a:gd name="connsiteX7" fmla="*/ 5646440 w 5646440"/>
              <a:gd name="connsiteY7" fmla="*/ 3992204 h 5401202"/>
              <a:gd name="connsiteX8" fmla="*/ 5605999 w 5646440"/>
              <a:gd name="connsiteY8" fmla="*/ 4037665 h 5401202"/>
              <a:gd name="connsiteX9" fmla="*/ 4335828 w 5646440"/>
              <a:gd name="connsiteY9" fmla="*/ 4783584 h 5401202"/>
              <a:gd name="connsiteX10" fmla="*/ 5082473 w 5646440"/>
              <a:gd name="connsiteY10" fmla="*/ 3537379 h 5401202"/>
              <a:gd name="connsiteX11" fmla="*/ 5196440 w 5646440"/>
              <a:gd name="connsiteY11" fmla="*/ 1875565 h 5401202"/>
              <a:gd name="connsiteX12" fmla="*/ 3763329 w 5646440"/>
              <a:gd name="connsiteY12" fmla="*/ 135 h 5401202"/>
              <a:gd name="connsiteX13" fmla="*/ 4056203 w 5646440"/>
              <a:gd name="connsiteY13" fmla="*/ 7518 h 5401202"/>
              <a:gd name="connsiteX14" fmla="*/ 5196440 w 5646440"/>
              <a:gd name="connsiteY14" fmla="*/ 1875565 h 5401202"/>
              <a:gd name="connsiteX15" fmla="*/ 893678 w 5646440"/>
              <a:gd name="connsiteY15" fmla="*/ 3322187 h 5401202"/>
              <a:gd name="connsiteX16" fmla="*/ 925846 w 5646440"/>
              <a:gd name="connsiteY16" fmla="*/ 4174023 h 5401202"/>
              <a:gd name="connsiteX17" fmla="*/ 138330 w 5646440"/>
              <a:gd name="connsiteY17" fmla="*/ 2967189 h 5401202"/>
              <a:gd name="connsiteX18" fmla="*/ 0 w 5646440"/>
              <a:gd name="connsiteY18" fmla="*/ 2115685 h 5401202"/>
              <a:gd name="connsiteX19" fmla="*/ 15242 w 5646440"/>
              <a:gd name="connsiteY19" fmla="*/ 2079893 h 5401202"/>
              <a:gd name="connsiteX20" fmla="*/ 3763329 w 5646440"/>
              <a:gd name="connsiteY20" fmla="*/ 135 h 5401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46440" h="5401202">
                <a:moveTo>
                  <a:pt x="925846" y="4174023"/>
                </a:moveTo>
                <a:cubicBezTo>
                  <a:pt x="1700752" y="4848973"/>
                  <a:pt x="2909508" y="5145980"/>
                  <a:pt x="4285492" y="4796844"/>
                </a:cubicBezTo>
                <a:cubicBezTo>
                  <a:pt x="4302376" y="4792549"/>
                  <a:pt x="4319165" y="4788098"/>
                  <a:pt x="4335828" y="4783584"/>
                </a:cubicBezTo>
                <a:cubicBezTo>
                  <a:pt x="3188724" y="5834157"/>
                  <a:pt x="1298154" y="5487686"/>
                  <a:pt x="925846" y="4174023"/>
                </a:cubicBezTo>
                <a:close/>
                <a:moveTo>
                  <a:pt x="5196440" y="1875565"/>
                </a:moveTo>
                <a:cubicBezTo>
                  <a:pt x="5381991" y="2033213"/>
                  <a:pt x="5533788" y="2220318"/>
                  <a:pt x="5638594" y="2434454"/>
                </a:cubicBezTo>
                <a:lnTo>
                  <a:pt x="5646440" y="2452165"/>
                </a:lnTo>
                <a:lnTo>
                  <a:pt x="5646440" y="3992204"/>
                </a:lnTo>
                <a:lnTo>
                  <a:pt x="5605999" y="4037665"/>
                </a:lnTo>
                <a:cubicBezTo>
                  <a:pt x="5283758" y="4374063"/>
                  <a:pt x="4860150" y="4640959"/>
                  <a:pt x="4335828" y="4783584"/>
                </a:cubicBezTo>
                <a:cubicBezTo>
                  <a:pt x="4662294" y="4484572"/>
                  <a:pt x="4928596" y="4072555"/>
                  <a:pt x="5082473" y="3537379"/>
                </a:cubicBezTo>
                <a:cubicBezTo>
                  <a:pt x="5252667" y="2945372"/>
                  <a:pt x="5281017" y="2382072"/>
                  <a:pt x="5196440" y="1875565"/>
                </a:cubicBezTo>
                <a:close/>
                <a:moveTo>
                  <a:pt x="3763329" y="135"/>
                </a:moveTo>
                <a:cubicBezTo>
                  <a:pt x="3862014" y="-623"/>
                  <a:pt x="3959769" y="1826"/>
                  <a:pt x="4056203" y="7518"/>
                </a:cubicBezTo>
                <a:cubicBezTo>
                  <a:pt x="4644119" y="412218"/>
                  <a:pt x="5062344" y="1072400"/>
                  <a:pt x="5196440" y="1875565"/>
                </a:cubicBezTo>
                <a:cubicBezTo>
                  <a:pt x="3973075" y="836096"/>
                  <a:pt x="1280577" y="1079368"/>
                  <a:pt x="893678" y="3322187"/>
                </a:cubicBezTo>
                <a:cubicBezTo>
                  <a:pt x="838988" y="3639192"/>
                  <a:pt x="855009" y="3924068"/>
                  <a:pt x="925846" y="4174023"/>
                </a:cubicBezTo>
                <a:cubicBezTo>
                  <a:pt x="553022" y="3849275"/>
                  <a:pt x="280534" y="3437134"/>
                  <a:pt x="138330" y="2967189"/>
                </a:cubicBezTo>
                <a:cubicBezTo>
                  <a:pt x="48716" y="2671051"/>
                  <a:pt x="4720" y="2385931"/>
                  <a:pt x="0" y="2115685"/>
                </a:cubicBezTo>
                <a:cubicBezTo>
                  <a:pt x="5040" y="2103761"/>
                  <a:pt x="10068" y="2091843"/>
                  <a:pt x="15242" y="2079893"/>
                </a:cubicBezTo>
                <a:cubicBezTo>
                  <a:pt x="593499" y="744484"/>
                  <a:pt x="2283050" y="11501"/>
                  <a:pt x="3763329" y="135"/>
                </a:cubicBezTo>
                <a:close/>
              </a:path>
            </a:pathLst>
          </a:custGeom>
          <a:solidFill>
            <a:schemeClr val="bg1">
              <a:alpha val="38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BE" dirty="0"/>
              <a:t>2</a:t>
            </a:r>
          </a:p>
        </p:txBody>
      </p:sp>
      <p:sp>
        <p:nvSpPr>
          <p:cNvPr id="37" name="Table Placeholder 36">
            <a:extLst>
              <a:ext uri="{FF2B5EF4-FFF2-40B4-BE49-F238E27FC236}">
                <a16:creationId xmlns:a16="http://schemas.microsoft.com/office/drawing/2014/main" id="{2E13F125-B508-9D36-8646-D6F2DA863135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250763" y="946266"/>
            <a:ext cx="5941238" cy="5911734"/>
          </a:xfrm>
          <a:custGeom>
            <a:avLst/>
            <a:gdLst>
              <a:gd name="connsiteX0" fmla="*/ 294798 w 5941238"/>
              <a:gd name="connsiteY0" fmla="*/ 2544026 h 5911734"/>
              <a:gd name="connsiteX1" fmla="*/ 433129 w 5941238"/>
              <a:gd name="connsiteY1" fmla="*/ 3395531 h 5911734"/>
              <a:gd name="connsiteX2" fmla="*/ 1220644 w 5941238"/>
              <a:gd name="connsiteY2" fmla="*/ 4602365 h 5911734"/>
              <a:gd name="connsiteX3" fmla="*/ 4630627 w 5941238"/>
              <a:gd name="connsiteY3" fmla="*/ 5211926 h 5911734"/>
              <a:gd name="connsiteX4" fmla="*/ 5900797 w 5941238"/>
              <a:gd name="connsiteY4" fmla="*/ 4466007 h 5911734"/>
              <a:gd name="connsiteX5" fmla="*/ 5941238 w 5941238"/>
              <a:gd name="connsiteY5" fmla="*/ 4420546 h 5911734"/>
              <a:gd name="connsiteX6" fmla="*/ 5941238 w 5941238"/>
              <a:gd name="connsiteY6" fmla="*/ 4597643 h 5911734"/>
              <a:gd name="connsiteX7" fmla="*/ 5890010 w 5941238"/>
              <a:gd name="connsiteY7" fmla="*/ 4727570 h 5911734"/>
              <a:gd name="connsiteX8" fmla="*/ 5012040 w 5941238"/>
              <a:gd name="connsiteY8" fmla="*/ 5822834 h 5911734"/>
              <a:gd name="connsiteX9" fmla="*/ 4881845 w 5941238"/>
              <a:gd name="connsiteY9" fmla="*/ 5911734 h 5911734"/>
              <a:gd name="connsiteX10" fmla="*/ 1116458 w 5941238"/>
              <a:gd name="connsiteY10" fmla="*/ 5911734 h 5911734"/>
              <a:gd name="connsiteX11" fmla="*/ 1109468 w 5941238"/>
              <a:gd name="connsiteY11" fmla="*/ 5907604 h 5911734"/>
              <a:gd name="connsiteX12" fmla="*/ 294798 w 5941238"/>
              <a:gd name="connsiteY12" fmla="*/ 2544026 h 5911734"/>
              <a:gd name="connsiteX13" fmla="*/ 4351001 w 5941238"/>
              <a:gd name="connsiteY13" fmla="*/ 435859 h 5911734"/>
              <a:gd name="connsiteX14" fmla="*/ 5848701 w 5941238"/>
              <a:gd name="connsiteY14" fmla="*/ 888618 h 5911734"/>
              <a:gd name="connsiteX15" fmla="*/ 5941238 w 5941238"/>
              <a:gd name="connsiteY15" fmla="*/ 960321 h 5911734"/>
              <a:gd name="connsiteX16" fmla="*/ 5941238 w 5941238"/>
              <a:gd name="connsiteY16" fmla="*/ 2880507 h 5911734"/>
              <a:gd name="connsiteX17" fmla="*/ 5933392 w 5941238"/>
              <a:gd name="connsiteY17" fmla="*/ 2862795 h 5911734"/>
              <a:gd name="connsiteX18" fmla="*/ 5491238 w 5941238"/>
              <a:gd name="connsiteY18" fmla="*/ 2303907 h 5911734"/>
              <a:gd name="connsiteX19" fmla="*/ 4351001 w 5941238"/>
              <a:gd name="connsiteY19" fmla="*/ 435859 h 5911734"/>
              <a:gd name="connsiteX20" fmla="*/ 2941084 w 5941238"/>
              <a:gd name="connsiteY20" fmla="*/ 9 h 5911734"/>
              <a:gd name="connsiteX21" fmla="*/ 4351001 w 5941238"/>
              <a:gd name="connsiteY21" fmla="*/ 435859 h 5911734"/>
              <a:gd name="connsiteX22" fmla="*/ 310041 w 5941238"/>
              <a:gd name="connsiteY22" fmla="*/ 2508235 h 5911734"/>
              <a:gd name="connsiteX23" fmla="*/ 294799 w 5941238"/>
              <a:gd name="connsiteY23" fmla="*/ 2544026 h 5911734"/>
              <a:gd name="connsiteX24" fmla="*/ 1655764 w 5941238"/>
              <a:gd name="connsiteY24" fmla="*/ 297189 h 5911734"/>
              <a:gd name="connsiteX25" fmla="*/ 2941084 w 5941238"/>
              <a:gd name="connsiteY25" fmla="*/ 9 h 591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941238" h="5911734">
                <a:moveTo>
                  <a:pt x="294798" y="2544026"/>
                </a:moveTo>
                <a:cubicBezTo>
                  <a:pt x="299519" y="2814273"/>
                  <a:pt x="343515" y="3099393"/>
                  <a:pt x="433129" y="3395531"/>
                </a:cubicBezTo>
                <a:cubicBezTo>
                  <a:pt x="575333" y="3865475"/>
                  <a:pt x="847820" y="4277617"/>
                  <a:pt x="1220644" y="4602365"/>
                </a:cubicBezTo>
                <a:cubicBezTo>
                  <a:pt x="1592952" y="5916028"/>
                  <a:pt x="3483522" y="6262499"/>
                  <a:pt x="4630627" y="5211926"/>
                </a:cubicBezTo>
                <a:cubicBezTo>
                  <a:pt x="5154948" y="5069300"/>
                  <a:pt x="5578556" y="4802405"/>
                  <a:pt x="5900797" y="4466007"/>
                </a:cubicBezTo>
                <a:lnTo>
                  <a:pt x="5941238" y="4420546"/>
                </a:lnTo>
                <a:lnTo>
                  <a:pt x="5941238" y="4597643"/>
                </a:lnTo>
                <a:lnTo>
                  <a:pt x="5890010" y="4727570"/>
                </a:lnTo>
                <a:cubicBezTo>
                  <a:pt x="5707959" y="5139360"/>
                  <a:pt x="5414658" y="5524465"/>
                  <a:pt x="5012040" y="5822834"/>
                </a:cubicBezTo>
                <a:lnTo>
                  <a:pt x="4881845" y="5911734"/>
                </a:lnTo>
                <a:lnTo>
                  <a:pt x="1116458" y="5911734"/>
                </a:lnTo>
                <a:lnTo>
                  <a:pt x="1109468" y="5907604"/>
                </a:lnTo>
                <a:cubicBezTo>
                  <a:pt x="61523" y="5243832"/>
                  <a:pt x="-319439" y="3996956"/>
                  <a:pt x="294798" y="2544026"/>
                </a:cubicBezTo>
                <a:close/>
                <a:moveTo>
                  <a:pt x="4351001" y="435859"/>
                </a:moveTo>
                <a:cubicBezTo>
                  <a:pt x="4924357" y="469699"/>
                  <a:pt x="5451005" y="618119"/>
                  <a:pt x="5848701" y="888618"/>
                </a:cubicBezTo>
                <a:lnTo>
                  <a:pt x="5941238" y="960321"/>
                </a:lnTo>
                <a:lnTo>
                  <a:pt x="5941238" y="2880507"/>
                </a:lnTo>
                <a:lnTo>
                  <a:pt x="5933392" y="2862795"/>
                </a:lnTo>
                <a:cubicBezTo>
                  <a:pt x="5828586" y="2648660"/>
                  <a:pt x="5676789" y="2461554"/>
                  <a:pt x="5491238" y="2303907"/>
                </a:cubicBezTo>
                <a:cubicBezTo>
                  <a:pt x="5357142" y="1500739"/>
                  <a:pt x="4938917" y="840560"/>
                  <a:pt x="4351001" y="435859"/>
                </a:cubicBezTo>
                <a:close/>
                <a:moveTo>
                  <a:pt x="2941084" y="9"/>
                </a:moveTo>
                <a:cubicBezTo>
                  <a:pt x="3466089" y="1313"/>
                  <a:pt x="3948325" y="158662"/>
                  <a:pt x="4351001" y="435859"/>
                </a:cubicBezTo>
                <a:cubicBezTo>
                  <a:pt x="2808062" y="344789"/>
                  <a:pt x="926847" y="1083798"/>
                  <a:pt x="310041" y="2508235"/>
                </a:cubicBezTo>
                <a:cubicBezTo>
                  <a:pt x="304866" y="2520184"/>
                  <a:pt x="299839" y="2532102"/>
                  <a:pt x="294799" y="2544026"/>
                </a:cubicBezTo>
                <a:cubicBezTo>
                  <a:pt x="276460" y="1494156"/>
                  <a:pt x="851723" y="669108"/>
                  <a:pt x="1655764" y="297189"/>
                </a:cubicBezTo>
                <a:cubicBezTo>
                  <a:pt x="2098537" y="92378"/>
                  <a:pt x="2532747" y="-1005"/>
                  <a:pt x="2941084" y="9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B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3444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St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335F3F63-185C-2A23-D2F3-A40AEC19D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555" r="27242" b="43076"/>
          <a:stretch>
            <a:fillRect/>
          </a:stretch>
        </p:blipFill>
        <p:spPr>
          <a:xfrm rot="10620000">
            <a:off x="-170934" y="-302111"/>
            <a:ext cx="12066977" cy="7481005"/>
          </a:xfrm>
          <a:custGeom>
            <a:avLst/>
            <a:gdLst>
              <a:gd name="connsiteX0" fmla="*/ 11708057 w 12066977"/>
              <a:gd name="connsiteY0" fmla="*/ 7481005 h 7481005"/>
              <a:gd name="connsiteX1" fmla="*/ 0 w 12066977"/>
              <a:gd name="connsiteY1" fmla="*/ 6867411 h 7481005"/>
              <a:gd name="connsiteX2" fmla="*/ 1 w 12066977"/>
              <a:gd name="connsiteY2" fmla="*/ 0 h 7481005"/>
              <a:gd name="connsiteX3" fmla="*/ 12066977 w 12066977"/>
              <a:gd name="connsiteY3" fmla="*/ 632403 h 748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66977" h="7481005">
                <a:moveTo>
                  <a:pt x="11708057" y="7481005"/>
                </a:moveTo>
                <a:lnTo>
                  <a:pt x="0" y="6867411"/>
                </a:lnTo>
                <a:lnTo>
                  <a:pt x="1" y="0"/>
                </a:lnTo>
                <a:lnTo>
                  <a:pt x="12066977" y="63240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5D963D-FC6B-B278-C047-28AF06D64C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" y="450000"/>
            <a:ext cx="5493600" cy="1231106"/>
          </a:xfrm>
        </p:spPr>
        <p:txBody>
          <a:bodyPr>
            <a:spAutoFit/>
          </a:bodyPr>
          <a:lstStyle>
            <a:lvl1pPr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quote or highlight</a:t>
            </a:r>
            <a:endParaRPr lang="en-B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EB5C50-88F2-7798-904C-991A134C2C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9EDAB-93D1-AD23-B263-597ECAD8A6E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5FA81C0-456F-4ACD-A31B-E8F877DE7CC7}" type="datetimeFigureOut">
              <a:rPr lang="nl-BE" smtClean="0"/>
              <a:t>21/03/2024</a:t>
            </a:fld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8FDC5-3678-06DA-A068-D5FB4DED1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FBC8-DF86-43AA-94FE-1D84BFBD3CE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61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ext 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D963D-FC6B-B278-C047-28AF06D64C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" y="1220400"/>
            <a:ext cx="5493600" cy="1231106"/>
          </a:xfrm>
        </p:spPr>
        <p:txBody>
          <a:bodyPr>
            <a:spAutoFit/>
          </a:bodyPr>
          <a:lstStyle>
            <a:lvl1pPr>
              <a:lnSpc>
                <a:spcPts val="48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quote or highlight</a:t>
            </a:r>
            <a:endParaRPr lang="en-BE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2C202D8A-D34A-9358-FAD1-34FBCF9288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46459" y="1"/>
            <a:ext cx="5945541" cy="6321741"/>
          </a:xfrm>
          <a:custGeom>
            <a:avLst/>
            <a:gdLst>
              <a:gd name="connsiteX0" fmla="*/ 2082105 w 5945541"/>
              <a:gd name="connsiteY0" fmla="*/ 0 h 6321741"/>
              <a:gd name="connsiteX1" fmla="*/ 3783783 w 5945541"/>
              <a:gd name="connsiteY1" fmla="*/ 0 h 6321741"/>
              <a:gd name="connsiteX2" fmla="*/ 3891909 w 5945541"/>
              <a:gd name="connsiteY2" fmla="*/ 38433 h 6321741"/>
              <a:gd name="connsiteX3" fmla="*/ 4379745 w 5945541"/>
              <a:gd name="connsiteY3" fmla="*/ 299524 h 6321741"/>
              <a:gd name="connsiteX4" fmla="*/ 5887339 w 5945541"/>
              <a:gd name="connsiteY4" fmla="*/ 755274 h 6321741"/>
              <a:gd name="connsiteX5" fmla="*/ 5945541 w 5945541"/>
              <a:gd name="connsiteY5" fmla="*/ 800372 h 6321741"/>
              <a:gd name="connsiteX6" fmla="*/ 5945541 w 5945541"/>
              <a:gd name="connsiteY6" fmla="*/ 4577434 h 6321741"/>
              <a:gd name="connsiteX7" fmla="*/ 5928921 w 5945541"/>
              <a:gd name="connsiteY7" fmla="*/ 4619586 h 6321741"/>
              <a:gd name="connsiteX8" fmla="*/ 2940381 w 5945541"/>
              <a:gd name="connsiteY8" fmla="*/ 6319078 h 6321741"/>
              <a:gd name="connsiteX9" fmla="*/ 296748 w 5945541"/>
              <a:gd name="connsiteY9" fmla="*/ 2421615 h 6321741"/>
              <a:gd name="connsiteX10" fmla="*/ 1666698 w 5945541"/>
              <a:gd name="connsiteY10" fmla="*/ 159935 h 6321741"/>
              <a:gd name="connsiteX11" fmla="*/ 1999086 w 5945541"/>
              <a:gd name="connsiteY11" fmla="*/ 26076 h 632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45541" h="6321741">
                <a:moveTo>
                  <a:pt x="2082105" y="0"/>
                </a:moveTo>
                <a:lnTo>
                  <a:pt x="3783783" y="0"/>
                </a:lnTo>
                <a:lnTo>
                  <a:pt x="3891909" y="38433"/>
                </a:lnTo>
                <a:cubicBezTo>
                  <a:pt x="4064481" y="107218"/>
                  <a:pt x="4227744" y="194888"/>
                  <a:pt x="4379745" y="299524"/>
                </a:cubicBezTo>
                <a:cubicBezTo>
                  <a:pt x="4956888" y="333588"/>
                  <a:pt x="5487016" y="482989"/>
                  <a:pt x="5887339" y="755274"/>
                </a:cubicBezTo>
                <a:lnTo>
                  <a:pt x="5945541" y="800372"/>
                </a:lnTo>
                <a:lnTo>
                  <a:pt x="5945541" y="4577434"/>
                </a:lnTo>
                <a:lnTo>
                  <a:pt x="5928921" y="4619586"/>
                </a:lnTo>
                <a:cubicBezTo>
                  <a:pt x="5510057" y="5567037"/>
                  <a:pt x="4506125" y="6374159"/>
                  <a:pt x="2940381" y="6319078"/>
                </a:cubicBezTo>
                <a:cubicBezTo>
                  <a:pt x="617531" y="6237418"/>
                  <a:pt x="-602597" y="4548931"/>
                  <a:pt x="296748" y="2421615"/>
                </a:cubicBezTo>
                <a:cubicBezTo>
                  <a:pt x="278293" y="1364812"/>
                  <a:pt x="857352" y="534316"/>
                  <a:pt x="1666698" y="159935"/>
                </a:cubicBezTo>
                <a:cubicBezTo>
                  <a:pt x="1778124" y="108394"/>
                  <a:pt x="1889010" y="63864"/>
                  <a:pt x="1999086" y="260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1800000" tIns="1980000" rIns="540000">
            <a:noAutofit/>
          </a:bodyPr>
          <a:lstStyle>
            <a:lvl1pPr algn="ctr">
              <a:defRPr/>
            </a:lvl1pPr>
          </a:lstStyle>
          <a:p>
            <a:r>
              <a:rPr lang="fr-FR" dirty="0" err="1"/>
              <a:t>Add</a:t>
            </a:r>
            <a:r>
              <a:rPr lang="fr-FR" dirty="0"/>
              <a:t> </a:t>
            </a:r>
            <a:r>
              <a:rPr lang="en-BE" dirty="0"/>
              <a:t>a picture here – only possible via: menu/tab INSERT –&gt; picture</a:t>
            </a:r>
          </a:p>
        </p:txBody>
      </p:sp>
      <p:sp>
        <p:nvSpPr>
          <p:cNvPr id="36" name="Table Placeholder 35">
            <a:extLst>
              <a:ext uri="{FF2B5EF4-FFF2-40B4-BE49-F238E27FC236}">
                <a16:creationId xmlns:a16="http://schemas.microsoft.com/office/drawing/2014/main" id="{3F867FFE-4AD7-D205-3DAD-3004E0B26598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543204" y="291954"/>
            <a:ext cx="5648796" cy="5436885"/>
          </a:xfrm>
          <a:custGeom>
            <a:avLst/>
            <a:gdLst>
              <a:gd name="connsiteX0" fmla="*/ 931963 w 5648796"/>
              <a:gd name="connsiteY0" fmla="*/ 4201599 h 5436885"/>
              <a:gd name="connsiteX1" fmla="*/ 4313804 w 5648796"/>
              <a:gd name="connsiteY1" fmla="*/ 4828534 h 5436885"/>
              <a:gd name="connsiteX2" fmla="*/ 4364473 w 5648796"/>
              <a:gd name="connsiteY2" fmla="*/ 4815187 h 5436885"/>
              <a:gd name="connsiteX3" fmla="*/ 931963 w 5648796"/>
              <a:gd name="connsiteY3" fmla="*/ 4201599 h 5436885"/>
              <a:gd name="connsiteX4" fmla="*/ 5230770 w 5648796"/>
              <a:gd name="connsiteY4" fmla="*/ 1887957 h 5436885"/>
              <a:gd name="connsiteX5" fmla="*/ 5619215 w 5648796"/>
              <a:gd name="connsiteY5" fmla="*/ 2345041 h 5436885"/>
              <a:gd name="connsiteX6" fmla="*/ 5648796 w 5648796"/>
              <a:gd name="connsiteY6" fmla="*/ 2400148 h 5436885"/>
              <a:gd name="connsiteX7" fmla="*/ 5648796 w 5648796"/>
              <a:gd name="connsiteY7" fmla="*/ 4057863 h 5436885"/>
              <a:gd name="connsiteX8" fmla="*/ 5643034 w 5648796"/>
              <a:gd name="connsiteY8" fmla="*/ 4064340 h 5436885"/>
              <a:gd name="connsiteX9" fmla="*/ 4364473 w 5648796"/>
              <a:gd name="connsiteY9" fmla="*/ 4815187 h 5436885"/>
              <a:gd name="connsiteX10" fmla="*/ 5116050 w 5648796"/>
              <a:gd name="connsiteY10" fmla="*/ 3560749 h 5436885"/>
              <a:gd name="connsiteX11" fmla="*/ 5230770 w 5648796"/>
              <a:gd name="connsiteY11" fmla="*/ 1887957 h 5436885"/>
              <a:gd name="connsiteX12" fmla="*/ 3788191 w 5648796"/>
              <a:gd name="connsiteY12" fmla="*/ 136 h 5436885"/>
              <a:gd name="connsiteX13" fmla="*/ 4083000 w 5648796"/>
              <a:gd name="connsiteY13" fmla="*/ 7568 h 5436885"/>
              <a:gd name="connsiteX14" fmla="*/ 5230770 w 5648796"/>
              <a:gd name="connsiteY14" fmla="*/ 1887957 h 5436885"/>
              <a:gd name="connsiteX15" fmla="*/ 899582 w 5648796"/>
              <a:gd name="connsiteY15" fmla="*/ 3344135 h 5436885"/>
              <a:gd name="connsiteX16" fmla="*/ 931963 w 5648796"/>
              <a:gd name="connsiteY16" fmla="*/ 4201599 h 5436885"/>
              <a:gd name="connsiteX17" fmla="*/ 139244 w 5648796"/>
              <a:gd name="connsiteY17" fmla="*/ 2986792 h 5436885"/>
              <a:gd name="connsiteX18" fmla="*/ 0 w 5648796"/>
              <a:gd name="connsiteY18" fmla="*/ 2129663 h 5436885"/>
              <a:gd name="connsiteX19" fmla="*/ 15343 w 5648796"/>
              <a:gd name="connsiteY19" fmla="*/ 2093635 h 5436885"/>
              <a:gd name="connsiteX20" fmla="*/ 3788191 w 5648796"/>
              <a:gd name="connsiteY20" fmla="*/ 136 h 543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48796" h="5436885">
                <a:moveTo>
                  <a:pt x="931963" y="4201599"/>
                </a:moveTo>
                <a:cubicBezTo>
                  <a:pt x="1711988" y="4881008"/>
                  <a:pt x="2928730" y="5179976"/>
                  <a:pt x="4313804" y="4828534"/>
                </a:cubicBezTo>
                <a:cubicBezTo>
                  <a:pt x="4330799" y="4824211"/>
                  <a:pt x="4347700" y="4819731"/>
                  <a:pt x="4364473" y="4815187"/>
                </a:cubicBezTo>
                <a:cubicBezTo>
                  <a:pt x="3209790" y="5872700"/>
                  <a:pt x="1306730" y="5523940"/>
                  <a:pt x="931963" y="4201599"/>
                </a:cubicBezTo>
                <a:close/>
                <a:moveTo>
                  <a:pt x="5230770" y="1887957"/>
                </a:moveTo>
                <a:cubicBezTo>
                  <a:pt x="5386418" y="2020198"/>
                  <a:pt x="5518469" y="2173031"/>
                  <a:pt x="5619215" y="2345041"/>
                </a:cubicBezTo>
                <a:lnTo>
                  <a:pt x="5648796" y="2400148"/>
                </a:lnTo>
                <a:lnTo>
                  <a:pt x="5648796" y="4057863"/>
                </a:lnTo>
                <a:lnTo>
                  <a:pt x="5643034" y="4064340"/>
                </a:lnTo>
                <a:cubicBezTo>
                  <a:pt x="5318665" y="4402961"/>
                  <a:pt x="4892258" y="4671619"/>
                  <a:pt x="4364473" y="4815187"/>
                </a:cubicBezTo>
                <a:cubicBezTo>
                  <a:pt x="4693096" y="4514199"/>
                  <a:pt x="4961156" y="4099461"/>
                  <a:pt x="5116050" y="3560749"/>
                </a:cubicBezTo>
                <a:cubicBezTo>
                  <a:pt x="5287369" y="2964831"/>
                  <a:pt x="5315906" y="2397810"/>
                  <a:pt x="5230770" y="1887957"/>
                </a:cubicBezTo>
                <a:close/>
                <a:moveTo>
                  <a:pt x="3788191" y="136"/>
                </a:moveTo>
                <a:cubicBezTo>
                  <a:pt x="3887528" y="-627"/>
                  <a:pt x="3985929" y="1839"/>
                  <a:pt x="4083000" y="7568"/>
                </a:cubicBezTo>
                <a:cubicBezTo>
                  <a:pt x="4674800" y="414942"/>
                  <a:pt x="5095788" y="1079486"/>
                  <a:pt x="5230770" y="1887957"/>
                </a:cubicBezTo>
                <a:cubicBezTo>
                  <a:pt x="3999323" y="841620"/>
                  <a:pt x="1289037" y="1086500"/>
                  <a:pt x="899582" y="3344135"/>
                </a:cubicBezTo>
                <a:cubicBezTo>
                  <a:pt x="844531" y="3663235"/>
                  <a:pt x="860658" y="3949992"/>
                  <a:pt x="931963" y="4201599"/>
                </a:cubicBezTo>
                <a:cubicBezTo>
                  <a:pt x="556675" y="3874706"/>
                  <a:pt x="282387" y="3459841"/>
                  <a:pt x="139244" y="2986792"/>
                </a:cubicBezTo>
                <a:cubicBezTo>
                  <a:pt x="49038" y="2688698"/>
                  <a:pt x="4751" y="2401694"/>
                  <a:pt x="0" y="2129663"/>
                </a:cubicBezTo>
                <a:cubicBezTo>
                  <a:pt x="5074" y="2117660"/>
                  <a:pt x="10134" y="2105663"/>
                  <a:pt x="15343" y="2093635"/>
                </a:cubicBezTo>
                <a:cubicBezTo>
                  <a:pt x="597419" y="749403"/>
                  <a:pt x="2298133" y="11578"/>
                  <a:pt x="3788191" y="136"/>
                </a:cubicBezTo>
                <a:close/>
              </a:path>
            </a:pathLst>
          </a:custGeom>
          <a:solidFill>
            <a:schemeClr val="bg1">
              <a:alpha val="38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BE" dirty="0"/>
              <a:t>1</a:t>
            </a:r>
          </a:p>
        </p:txBody>
      </p:sp>
      <p:sp>
        <p:nvSpPr>
          <p:cNvPr id="38" name="Table Placeholder 37">
            <a:extLst>
              <a:ext uri="{FF2B5EF4-FFF2-40B4-BE49-F238E27FC236}">
                <a16:creationId xmlns:a16="http://schemas.microsoft.com/office/drawing/2014/main" id="{68462D40-B913-5108-1D05-AB9BA1014C08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46459" y="0"/>
            <a:ext cx="5945541" cy="6321740"/>
          </a:xfrm>
          <a:custGeom>
            <a:avLst/>
            <a:gdLst>
              <a:gd name="connsiteX0" fmla="*/ 296746 w 5945541"/>
              <a:gd name="connsiteY0" fmla="*/ 2421617 h 6321740"/>
              <a:gd name="connsiteX1" fmla="*/ 435990 w 5945541"/>
              <a:gd name="connsiteY1" fmla="*/ 3278747 h 6321740"/>
              <a:gd name="connsiteX2" fmla="*/ 1228708 w 5945541"/>
              <a:gd name="connsiteY2" fmla="*/ 4493554 h 6321740"/>
              <a:gd name="connsiteX3" fmla="*/ 4661219 w 5945541"/>
              <a:gd name="connsiteY3" fmla="*/ 5107142 h 6321740"/>
              <a:gd name="connsiteX4" fmla="*/ 5939780 w 5945541"/>
              <a:gd name="connsiteY4" fmla="*/ 4356295 h 6321740"/>
              <a:gd name="connsiteX5" fmla="*/ 5945541 w 5945541"/>
              <a:gd name="connsiteY5" fmla="*/ 4349819 h 6321740"/>
              <a:gd name="connsiteX6" fmla="*/ 5945541 w 5945541"/>
              <a:gd name="connsiteY6" fmla="*/ 4577437 h 6321740"/>
              <a:gd name="connsiteX7" fmla="*/ 5928922 w 5945541"/>
              <a:gd name="connsiteY7" fmla="*/ 4619586 h 6321740"/>
              <a:gd name="connsiteX8" fmla="*/ 2940375 w 5945541"/>
              <a:gd name="connsiteY8" fmla="*/ 6319077 h 6321740"/>
              <a:gd name="connsiteX9" fmla="*/ 296746 w 5945541"/>
              <a:gd name="connsiteY9" fmla="*/ 2421617 h 6321740"/>
              <a:gd name="connsiteX10" fmla="*/ 4379746 w 5945541"/>
              <a:gd name="connsiteY10" fmla="*/ 299523 h 6321740"/>
              <a:gd name="connsiteX11" fmla="*/ 5887340 w 5945541"/>
              <a:gd name="connsiteY11" fmla="*/ 755273 h 6321740"/>
              <a:gd name="connsiteX12" fmla="*/ 5945541 w 5945541"/>
              <a:gd name="connsiteY12" fmla="*/ 800370 h 6321740"/>
              <a:gd name="connsiteX13" fmla="*/ 5945541 w 5945541"/>
              <a:gd name="connsiteY13" fmla="*/ 2692100 h 6321740"/>
              <a:gd name="connsiteX14" fmla="*/ 5915961 w 5945541"/>
              <a:gd name="connsiteY14" fmla="*/ 2636995 h 6321740"/>
              <a:gd name="connsiteX15" fmla="*/ 5527516 w 5945541"/>
              <a:gd name="connsiteY15" fmla="*/ 2179911 h 6321740"/>
              <a:gd name="connsiteX16" fmla="*/ 4379746 w 5945541"/>
              <a:gd name="connsiteY16" fmla="*/ 299523 h 6321740"/>
              <a:gd name="connsiteX17" fmla="*/ 2082110 w 5945541"/>
              <a:gd name="connsiteY17" fmla="*/ 0 h 6321740"/>
              <a:gd name="connsiteX18" fmla="*/ 3783786 w 5945541"/>
              <a:gd name="connsiteY18" fmla="*/ 0 h 6321740"/>
              <a:gd name="connsiteX19" fmla="*/ 3891909 w 5945541"/>
              <a:gd name="connsiteY19" fmla="*/ 38432 h 6321740"/>
              <a:gd name="connsiteX20" fmla="*/ 4379746 w 5945541"/>
              <a:gd name="connsiteY20" fmla="*/ 299523 h 6321740"/>
              <a:gd name="connsiteX21" fmla="*/ 312089 w 5945541"/>
              <a:gd name="connsiteY21" fmla="*/ 2385589 h 6321740"/>
              <a:gd name="connsiteX22" fmla="*/ 296746 w 5945541"/>
              <a:gd name="connsiteY22" fmla="*/ 2421617 h 6321740"/>
              <a:gd name="connsiteX23" fmla="*/ 1666702 w 5945541"/>
              <a:gd name="connsiteY23" fmla="*/ 159937 h 6321740"/>
              <a:gd name="connsiteX24" fmla="*/ 1999088 w 5945541"/>
              <a:gd name="connsiteY24" fmla="*/ 26077 h 632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945541" h="6321740">
                <a:moveTo>
                  <a:pt x="296746" y="2421617"/>
                </a:moveTo>
                <a:cubicBezTo>
                  <a:pt x="301497" y="2693649"/>
                  <a:pt x="345784" y="2980652"/>
                  <a:pt x="435990" y="3278747"/>
                </a:cubicBezTo>
                <a:cubicBezTo>
                  <a:pt x="579133" y="3751796"/>
                  <a:pt x="853421" y="4166660"/>
                  <a:pt x="1228708" y="4493554"/>
                </a:cubicBezTo>
                <a:cubicBezTo>
                  <a:pt x="1603476" y="5815895"/>
                  <a:pt x="3506536" y="6164655"/>
                  <a:pt x="4661219" y="5107142"/>
                </a:cubicBezTo>
                <a:cubicBezTo>
                  <a:pt x="5189004" y="4963574"/>
                  <a:pt x="5615411" y="4694915"/>
                  <a:pt x="5939780" y="4356295"/>
                </a:cubicBezTo>
                <a:lnTo>
                  <a:pt x="5945541" y="4349819"/>
                </a:lnTo>
                <a:lnTo>
                  <a:pt x="5945541" y="4577437"/>
                </a:lnTo>
                <a:lnTo>
                  <a:pt x="5928922" y="4619586"/>
                </a:lnTo>
                <a:cubicBezTo>
                  <a:pt x="5510058" y="5567036"/>
                  <a:pt x="4506125" y="6374158"/>
                  <a:pt x="2940375" y="6319077"/>
                </a:cubicBezTo>
                <a:cubicBezTo>
                  <a:pt x="617525" y="6237417"/>
                  <a:pt x="-602593" y="4548930"/>
                  <a:pt x="296746" y="2421617"/>
                </a:cubicBezTo>
                <a:close/>
                <a:moveTo>
                  <a:pt x="4379746" y="299523"/>
                </a:moveTo>
                <a:cubicBezTo>
                  <a:pt x="4956889" y="333587"/>
                  <a:pt x="5487017" y="482987"/>
                  <a:pt x="5887340" y="755273"/>
                </a:cubicBezTo>
                <a:lnTo>
                  <a:pt x="5945541" y="800370"/>
                </a:lnTo>
                <a:lnTo>
                  <a:pt x="5945541" y="2692100"/>
                </a:lnTo>
                <a:lnTo>
                  <a:pt x="5915961" y="2636995"/>
                </a:lnTo>
                <a:cubicBezTo>
                  <a:pt x="5815215" y="2464985"/>
                  <a:pt x="5683163" y="2312152"/>
                  <a:pt x="5527516" y="2179911"/>
                </a:cubicBezTo>
                <a:cubicBezTo>
                  <a:pt x="5392534" y="1371437"/>
                  <a:pt x="4971546" y="706897"/>
                  <a:pt x="4379746" y="299523"/>
                </a:cubicBezTo>
                <a:close/>
                <a:moveTo>
                  <a:pt x="2082110" y="0"/>
                </a:moveTo>
                <a:lnTo>
                  <a:pt x="3783786" y="0"/>
                </a:lnTo>
                <a:lnTo>
                  <a:pt x="3891909" y="38432"/>
                </a:lnTo>
                <a:cubicBezTo>
                  <a:pt x="4064481" y="107216"/>
                  <a:pt x="4227745" y="194887"/>
                  <a:pt x="4379746" y="299523"/>
                </a:cubicBezTo>
                <a:cubicBezTo>
                  <a:pt x="2826613" y="207851"/>
                  <a:pt x="932970" y="951742"/>
                  <a:pt x="312089" y="2385589"/>
                </a:cubicBezTo>
                <a:cubicBezTo>
                  <a:pt x="306880" y="2397618"/>
                  <a:pt x="301820" y="2409614"/>
                  <a:pt x="296746" y="2421617"/>
                </a:cubicBezTo>
                <a:cubicBezTo>
                  <a:pt x="278287" y="1364811"/>
                  <a:pt x="857349" y="534312"/>
                  <a:pt x="1666702" y="159937"/>
                </a:cubicBezTo>
                <a:cubicBezTo>
                  <a:pt x="1778127" y="108396"/>
                  <a:pt x="1889013" y="63865"/>
                  <a:pt x="1999088" y="26077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BE" dirty="0"/>
          </a:p>
        </p:txBody>
      </p:sp>
      <p:sp>
        <p:nvSpPr>
          <p:cNvPr id="39" name="Date Placeholder 38">
            <a:extLst>
              <a:ext uri="{FF2B5EF4-FFF2-40B4-BE49-F238E27FC236}">
                <a16:creationId xmlns:a16="http://schemas.microsoft.com/office/drawing/2014/main" id="{91E436C1-5716-A429-A51E-B271C1035F4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C5FA81C0-456F-4ACD-A31B-E8F877DE7CC7}" type="datetimeFigureOut">
              <a:rPr lang="nl-BE" smtClean="0"/>
              <a:t>21/03/2024</a:t>
            </a:fld>
            <a:endParaRPr lang="nl-BE"/>
          </a:p>
        </p:txBody>
      </p:sp>
      <p:sp>
        <p:nvSpPr>
          <p:cNvPr id="40" name="Footer Placeholder 39">
            <a:extLst>
              <a:ext uri="{FF2B5EF4-FFF2-40B4-BE49-F238E27FC236}">
                <a16:creationId xmlns:a16="http://schemas.microsoft.com/office/drawing/2014/main" id="{F1261DE2-7BB0-05EB-D287-23C5BBAAEBE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nl-BE"/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19F51BF8-95D2-3BBE-D7A8-3D6098E92C4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4EA8FBC8-DF86-43AA-94FE-1D84BFBD3CE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8339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>
            <a:extLst>
              <a:ext uri="{FF2B5EF4-FFF2-40B4-BE49-F238E27FC236}">
                <a16:creationId xmlns:a16="http://schemas.microsoft.com/office/drawing/2014/main" id="{28D5A4D7-F25F-4AB6-EF72-A42A4404DA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46" t="47401" r="8154" b="4642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2DF94CC-BAA4-B36E-248D-3E02B18E0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A81C0-456F-4ACD-A31B-E8F877DE7CC7}" type="datetimeFigureOut">
              <a:rPr lang="nl-BE" smtClean="0"/>
              <a:t>21/03/2024</a:t>
            </a:fld>
            <a:endParaRPr lang="nl-B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FBDFCE8-76F1-0AE5-3979-DD8804AC0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77325F-FF03-8E12-8167-C26FB44CB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A8FBC8-DF86-43AA-94FE-1D84BFBD3CE7}" type="slidenum">
              <a:rPr lang="nl-BE" smtClean="0"/>
              <a:t>‹#›</a:t>
            </a:fld>
            <a:endParaRPr lang="nl-BE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147B4BF6-17C4-2D4F-355F-AD7E08644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3200" y="2314800"/>
            <a:ext cx="9054000" cy="222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2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F3640E5D-2C8E-6E75-8924-91EB43BB6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72C0E1-5B93-EC72-DF2F-9A690F6D39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" y="450000"/>
            <a:ext cx="5493600" cy="56134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End-titling here</a:t>
            </a:r>
            <a:endParaRPr lang="en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BD7FCE-29B1-2B3B-EE71-F79E55645C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1778400"/>
            <a:ext cx="5493601" cy="215444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1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 Surname, </a:t>
            </a:r>
            <a:r>
              <a:rPr lang="en-GB" dirty="0" err="1"/>
              <a:t>Jobtitle</a:t>
            </a:r>
            <a:r>
              <a:rPr lang="en-GB" dirty="0"/>
              <a:t> &amp; e-mail address on three 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4E130A3-DABA-7A3A-DFE9-B3635BE035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1600" y="5112000"/>
            <a:ext cx="1314000" cy="1273255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B376B6C-7E0A-81B8-A55F-25167E7522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599" y="982800"/>
            <a:ext cx="5493600" cy="538609"/>
          </a:xfrm>
        </p:spPr>
        <p:txBody>
          <a:bodyPr wrap="square">
            <a:spAutoFit/>
          </a:bodyPr>
          <a:lstStyle>
            <a:lvl1pPr>
              <a:lnSpc>
                <a:spcPts val="4200"/>
              </a:lnSpc>
              <a:defRPr sz="3500" b="0" i="0">
                <a:solidFill>
                  <a:schemeClr val="bg1"/>
                </a:solidFill>
                <a:latin typeface="Ryker Text Light" pitchFamily="2" charset="77"/>
              </a:defRPr>
            </a:lvl1pPr>
          </a:lstStyle>
          <a:p>
            <a:pPr lvl="0"/>
            <a:r>
              <a:rPr lang="en-GB" dirty="0"/>
              <a:t>End-subtitle</a:t>
            </a:r>
          </a:p>
        </p:txBody>
      </p:sp>
    </p:spTree>
    <p:extLst>
      <p:ext uri="{BB962C8B-B14F-4D97-AF65-F5344CB8AC3E}">
        <p14:creationId xmlns:p14="http://schemas.microsoft.com/office/powerpoint/2010/main" val="884282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359FE8-1596-2131-D502-9771DA13B1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t="-17" r="7" b="15"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72C0E1-5B93-EC72-DF2F-9A690F6D39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" y="450000"/>
            <a:ext cx="5493600" cy="56134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End-titling here</a:t>
            </a:r>
            <a:endParaRPr lang="en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BD7FCE-29B1-2B3B-EE71-F79E55645C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1778400"/>
            <a:ext cx="5493601" cy="215444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14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 Surname, </a:t>
            </a:r>
            <a:r>
              <a:rPr lang="en-GB" dirty="0" err="1"/>
              <a:t>Jobtitle</a:t>
            </a:r>
            <a:r>
              <a:rPr lang="en-GB" dirty="0"/>
              <a:t> &amp; e-mail address on three 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4E130A3-DABA-7A3A-DFE9-B3635BE035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1600" y="5112000"/>
            <a:ext cx="1314000" cy="1273255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B376B6C-7E0A-81B8-A55F-25167E7522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599" y="982800"/>
            <a:ext cx="5493600" cy="538609"/>
          </a:xfrm>
        </p:spPr>
        <p:txBody>
          <a:bodyPr wrap="square">
            <a:spAutoFit/>
          </a:bodyPr>
          <a:lstStyle>
            <a:lvl1pPr>
              <a:lnSpc>
                <a:spcPts val="4200"/>
              </a:lnSpc>
              <a:defRPr sz="3500" b="0" i="0">
                <a:solidFill>
                  <a:schemeClr val="bg1"/>
                </a:solidFill>
                <a:latin typeface="Ryker Text Light" pitchFamily="2" charset="77"/>
              </a:defRPr>
            </a:lvl1pPr>
          </a:lstStyle>
          <a:p>
            <a:pPr lvl="0"/>
            <a:r>
              <a:rPr lang="en-GB" dirty="0"/>
              <a:t>End-subtitle</a:t>
            </a:r>
          </a:p>
        </p:txBody>
      </p:sp>
    </p:spTree>
    <p:extLst>
      <p:ext uri="{BB962C8B-B14F-4D97-AF65-F5344CB8AC3E}">
        <p14:creationId xmlns:p14="http://schemas.microsoft.com/office/powerpoint/2010/main" val="364586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sv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C908A-9660-DEFB-8BE3-C3140155C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50450"/>
            <a:ext cx="5493600" cy="14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Add a </a:t>
            </a:r>
            <a:r>
              <a:rPr lang="en-US" dirty="0" err="1"/>
              <a:t>slidetitle </a:t>
            </a:r>
            <a:r>
              <a:rPr lang="en-US" dirty="0"/>
              <a:t>here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4AE8-1ED6-2EC6-5FAC-69B885F8E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600" y="2221000"/>
            <a:ext cx="5493600" cy="392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a subtitle or your name here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F739C9A9-6A45-DE8E-6046-C0108B82B6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7600" y="6447600"/>
            <a:ext cx="2199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l-BE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C4BD2DCD-9B8D-2396-7489-54E1E490E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97200" y="6447600"/>
            <a:ext cx="1911599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5FA81C0-456F-4ACD-A31B-E8F877DE7CC7}" type="datetimeFigureOut">
              <a:rPr lang="nl-BE" smtClean="0"/>
              <a:t>21/03/2024</a:t>
            </a:fld>
            <a:endParaRPr lang="nl-BE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D6EE4684-A2EC-0C16-15C4-A3D50731B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2000" y="6447600"/>
            <a:ext cx="633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EA8FBC8-DF86-43AA-94FE-1D84BFBD3CE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566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3500" b="0" i="0" kern="1200" spc="-20" baseline="0">
          <a:solidFill>
            <a:schemeClr val="tx1"/>
          </a:solidFill>
          <a:latin typeface="Ryker Text Regular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298800" indent="-108000" algn="l" defTabSz="914400" rtl="0" eaLnBrk="1" latinLnBrk="0" hangingPunct="1">
        <a:lnSpc>
          <a:spcPts val="2400"/>
        </a:lnSpc>
        <a:spcBef>
          <a:spcPts val="0"/>
        </a:spcBef>
        <a:spcAft>
          <a:spcPts val="500"/>
        </a:spcAft>
        <a:buClr>
          <a:schemeClr val="accent6"/>
        </a:buClr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489600" indent="-108000" algn="l" defTabSz="914400" rtl="0" eaLnBrk="1" latinLnBrk="0" hangingPunct="1">
        <a:lnSpc>
          <a:spcPts val="2400"/>
        </a:lnSpc>
        <a:spcBef>
          <a:spcPts val="0"/>
        </a:spcBef>
        <a:spcAft>
          <a:spcPts val="500"/>
        </a:spcAft>
        <a:buClr>
          <a:schemeClr val="accent5"/>
        </a:buClr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680400" indent="-108000" algn="l" defTabSz="914400" rtl="0" eaLnBrk="1" latinLnBrk="0" hangingPunct="1">
        <a:lnSpc>
          <a:spcPts val="2400"/>
        </a:lnSpc>
        <a:spcBef>
          <a:spcPts val="0"/>
        </a:spcBef>
        <a:spcAft>
          <a:spcPts val="500"/>
        </a:spcAft>
        <a:buClr>
          <a:schemeClr val="accent4"/>
        </a:buClr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871200" indent="-108000" algn="l" defTabSz="914400" rtl="0" eaLnBrk="1" latinLnBrk="0" hangingPunct="1">
        <a:lnSpc>
          <a:spcPts val="2400"/>
        </a:lnSpc>
        <a:spcBef>
          <a:spcPts val="0"/>
        </a:spcBef>
        <a:spcAft>
          <a:spcPts val="500"/>
        </a:spcAft>
        <a:buClr>
          <a:schemeClr val="accent3"/>
        </a:buClr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500"/>
        </a:spcAft>
        <a:buFont typeface="Arial" panose="020B0604020202020204" pitchFamily="34" charset="0"/>
        <a:buNone/>
        <a:defRPr sz="1600" b="1" i="0" kern="1200" spc="-20" baseline="0">
          <a:solidFill>
            <a:schemeClr val="tx1"/>
          </a:solidFill>
          <a:latin typeface="Ryker Text Bold" pitchFamily="2" charset="77"/>
          <a:ea typeface="+mn-ea"/>
          <a:cs typeface="+mn-cs"/>
        </a:defRPr>
      </a:lvl6pPr>
      <a:lvl7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500"/>
        </a:spcAft>
        <a:buFont typeface="Arial" panose="020B0604020202020204" pitchFamily="34" charset="0"/>
        <a:buNone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C908A-9660-DEFB-8BE3-C3140155C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507600"/>
            <a:ext cx="8280000" cy="31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Add a </a:t>
            </a:r>
            <a:r>
              <a:rPr lang="en-US" dirty="0" err="1"/>
              <a:t>slidetitle </a:t>
            </a:r>
            <a:r>
              <a:rPr lang="en-US" dirty="0"/>
              <a:t>here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4AE8-1ED6-2EC6-5FAC-69B885F8E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600" y="1577244"/>
            <a:ext cx="54936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7CF6E-9DAD-B02C-F7A6-CA383565FF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95472" y="6447600"/>
            <a:ext cx="1911284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7C3A6E86-6ECB-4964-950A-2BC01C6B56E2}" type="datetimeFigureOut">
              <a:rPr lang="nl-NL" smtClean="0"/>
              <a:t>21-3-2024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4C467-0595-2300-4CC9-FB5B0D3F5E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7600" y="6447600"/>
            <a:ext cx="2200158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CA963-5D6A-0E83-260B-E03A9EF70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0798" y="6447600"/>
            <a:ext cx="633601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78FC8D32-AAA4-4426-89AD-5247DEC6DB7E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39E1148-054A-A2E3-39E2-87F4C870E62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052000" y="374400"/>
            <a:ext cx="633600" cy="61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7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30" r:id="rId13"/>
    <p:sldLayoutId id="214748373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 spc="-2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08000" indent="-108000" algn="l" defTabSz="914400" rtl="0" eaLnBrk="1" latinLnBrk="0" hangingPunct="1">
        <a:lnSpc>
          <a:spcPts val="24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298800" indent="-108000" algn="l" defTabSz="914400" rtl="0" eaLnBrk="1" latinLnBrk="0" hangingPunct="1">
        <a:lnSpc>
          <a:spcPts val="2400"/>
        </a:lnSpc>
        <a:spcBef>
          <a:spcPts val="0"/>
        </a:spcBef>
        <a:spcAft>
          <a:spcPts val="500"/>
        </a:spcAft>
        <a:buClr>
          <a:schemeClr val="accent6"/>
        </a:buClr>
        <a:buFont typeface="Arial" panose="020B0604020202020204" pitchFamily="34" charset="0"/>
        <a:buChar char="•"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489600" indent="-108000" algn="l" defTabSz="914400" rtl="0" eaLnBrk="1" latinLnBrk="0" hangingPunct="1">
        <a:lnSpc>
          <a:spcPts val="2400"/>
        </a:lnSpc>
        <a:spcBef>
          <a:spcPts val="0"/>
        </a:spcBef>
        <a:spcAft>
          <a:spcPts val="500"/>
        </a:spcAft>
        <a:buClr>
          <a:schemeClr val="accent5"/>
        </a:buClr>
        <a:buFont typeface="Arial" panose="020B0604020202020204" pitchFamily="34" charset="0"/>
        <a:buChar char="•"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680400" indent="-108000" algn="l" defTabSz="914400" rtl="0" eaLnBrk="1" latinLnBrk="0" hangingPunct="1">
        <a:lnSpc>
          <a:spcPts val="24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871200" indent="-108000" algn="l" defTabSz="914400" rtl="0" eaLnBrk="1" latinLnBrk="0" hangingPunct="1">
        <a:lnSpc>
          <a:spcPts val="2400"/>
        </a:lnSpc>
        <a:spcBef>
          <a:spcPts val="0"/>
        </a:spcBef>
        <a:spcAft>
          <a:spcPts val="5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500"/>
        </a:spcAft>
        <a:buFont typeface="Arial" panose="020B0604020202020204" pitchFamily="34" charset="0"/>
        <a:buNone/>
        <a:defRPr sz="1600" b="1" i="0" kern="1200" spc="0" baseline="0">
          <a:solidFill>
            <a:schemeClr val="tx1"/>
          </a:solidFill>
          <a:latin typeface="Ryker Text Bold" pitchFamily="2" charset="77"/>
          <a:ea typeface="+mn-ea"/>
          <a:cs typeface="+mn-cs"/>
        </a:defRPr>
      </a:lvl6pPr>
      <a:lvl7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500"/>
        </a:spcAft>
        <a:buFont typeface="Arial" panose="020B0604020202020204" pitchFamily="34" charset="0"/>
        <a:buNone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C908A-9660-DEFB-8BE3-C3140155C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50450"/>
            <a:ext cx="5493600" cy="14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Add a </a:t>
            </a:r>
            <a:r>
              <a:rPr lang="en-US" dirty="0" err="1"/>
              <a:t>slidetitle </a:t>
            </a:r>
            <a:r>
              <a:rPr lang="en-US" dirty="0"/>
              <a:t>here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4AE8-1ED6-2EC6-5FAC-69B885F8E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600" y="2221000"/>
            <a:ext cx="5493600" cy="392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a subtitle or your name here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F739C9A9-6A45-DE8E-6046-C0108B82B6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7600" y="6447600"/>
            <a:ext cx="2199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BE" dirty="0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C4BD2DCD-9B8D-2396-7489-54E1E490E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97201" y="6447600"/>
            <a:ext cx="1911599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2957917-1EBD-CC48-AB6F-59E64EF18869}" type="datetimeFigureOut">
              <a:rPr lang="en-BE" smtClean="0"/>
              <a:t>03/21/2024</a:t>
            </a:fld>
            <a:endParaRPr lang="en-BE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D6EE4684-A2EC-0C16-15C4-A3D50731B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2000" y="6447600"/>
            <a:ext cx="633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D4DBEF6-E7F5-A148-9BC0-6454A26194D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1139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355" rtl="0" eaLnBrk="1" latinLnBrk="0" hangingPunct="1">
        <a:lnSpc>
          <a:spcPts val="4200"/>
        </a:lnSpc>
        <a:spcBef>
          <a:spcPct val="0"/>
        </a:spcBef>
        <a:buNone/>
        <a:defRPr sz="3500" b="0" i="0" kern="1200" spc="-20" baseline="0">
          <a:solidFill>
            <a:schemeClr val="tx1"/>
          </a:solidFill>
          <a:latin typeface="Ryker Text Regular" pitchFamily="2" charset="77"/>
          <a:ea typeface="+mj-ea"/>
          <a:cs typeface="+mj-cs"/>
        </a:defRPr>
      </a:lvl1pPr>
    </p:titleStyle>
    <p:bodyStyle>
      <a:lvl1pPr marL="0" indent="0" algn="l" defTabSz="9143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298785" indent="-107995" algn="l" defTabSz="914355" rtl="0" eaLnBrk="1" latinLnBrk="0" hangingPunct="1">
        <a:lnSpc>
          <a:spcPts val="2400"/>
        </a:lnSpc>
        <a:spcBef>
          <a:spcPts val="0"/>
        </a:spcBef>
        <a:spcAft>
          <a:spcPts val="500"/>
        </a:spcAft>
        <a:buClr>
          <a:schemeClr val="accent6"/>
        </a:buClr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489576" indent="-107995" algn="l" defTabSz="914355" rtl="0" eaLnBrk="1" latinLnBrk="0" hangingPunct="1">
        <a:lnSpc>
          <a:spcPts val="2400"/>
        </a:lnSpc>
        <a:spcBef>
          <a:spcPts val="0"/>
        </a:spcBef>
        <a:spcAft>
          <a:spcPts val="500"/>
        </a:spcAft>
        <a:buClr>
          <a:schemeClr val="accent5"/>
        </a:buClr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680366" indent="-107995" algn="l" defTabSz="914355" rtl="0" eaLnBrk="1" latinLnBrk="0" hangingPunct="1">
        <a:lnSpc>
          <a:spcPts val="2400"/>
        </a:lnSpc>
        <a:spcBef>
          <a:spcPts val="0"/>
        </a:spcBef>
        <a:spcAft>
          <a:spcPts val="500"/>
        </a:spcAft>
        <a:buClr>
          <a:schemeClr val="accent4"/>
        </a:buClr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871157" indent="-107995" algn="l" defTabSz="914355" rtl="0" eaLnBrk="1" latinLnBrk="0" hangingPunct="1">
        <a:lnSpc>
          <a:spcPts val="2400"/>
        </a:lnSpc>
        <a:spcBef>
          <a:spcPts val="0"/>
        </a:spcBef>
        <a:spcAft>
          <a:spcPts val="500"/>
        </a:spcAft>
        <a:buClr>
          <a:schemeClr val="accent3"/>
        </a:buClr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355" rtl="0" eaLnBrk="1" latinLnBrk="0" hangingPunct="1">
        <a:lnSpc>
          <a:spcPts val="2400"/>
        </a:lnSpc>
        <a:spcBef>
          <a:spcPts val="0"/>
        </a:spcBef>
        <a:spcAft>
          <a:spcPts val="500"/>
        </a:spcAft>
        <a:buFont typeface="Arial" panose="020B0604020202020204" pitchFamily="34" charset="0"/>
        <a:buNone/>
        <a:defRPr sz="1600" b="1" i="0" kern="1200" spc="-20" baseline="0">
          <a:solidFill>
            <a:schemeClr val="tx1"/>
          </a:solidFill>
          <a:latin typeface="Ryker Text Bold" pitchFamily="2" charset="77"/>
          <a:ea typeface="+mn-ea"/>
          <a:cs typeface="+mn-cs"/>
        </a:defRPr>
      </a:lvl6pPr>
      <a:lvl7pPr marL="0" indent="0" algn="l" defTabSz="914355" rtl="0" eaLnBrk="1" latinLnBrk="0" hangingPunct="1">
        <a:lnSpc>
          <a:spcPts val="2400"/>
        </a:lnSpc>
        <a:spcBef>
          <a:spcPts val="0"/>
        </a:spcBef>
        <a:spcAft>
          <a:spcPts val="500"/>
        </a:spcAft>
        <a:buFont typeface="Arial" panose="020B0604020202020204" pitchFamily="34" charset="0"/>
        <a:buNone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C908A-9660-DEFB-8BE3-C3140155C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00" y="572400"/>
            <a:ext cx="828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Add a </a:t>
            </a:r>
            <a:r>
              <a:rPr lang="en-US" dirty="0" err="1"/>
              <a:t>slidetitle </a:t>
            </a:r>
            <a:r>
              <a:rPr lang="en-US" dirty="0"/>
              <a:t>here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4AE8-1ED6-2EC6-5FAC-69B885F8E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2400" y="1274400"/>
            <a:ext cx="8280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Title in </a:t>
            </a:r>
            <a:r>
              <a:rPr lang="en-GB" dirty="0" err="1"/>
              <a:t>body text</a:t>
            </a:r>
            <a:endParaRPr lang="en-GB" dirty="0"/>
          </a:p>
          <a:p>
            <a:pPr lvl="6"/>
            <a:r>
              <a:rPr lang="en-GB" dirty="0"/>
              <a:t>Body text</a:t>
            </a:r>
          </a:p>
          <a:p>
            <a:pPr lvl="7"/>
            <a:r>
              <a:rPr lang="en-GB" dirty="0"/>
              <a:t>Big slide title in text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7CF6E-9DAD-B02C-F7A6-CA383565FF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60272" y="6447600"/>
            <a:ext cx="1911284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7C3A6E86-6ECB-4964-950A-2BC01C6B56E2}" type="datetimeFigureOut">
              <a:rPr lang="nl-NL" smtClean="0"/>
              <a:t>21-3-2024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4C467-0595-2300-4CC9-FB5B0D3F5E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2400" y="6447600"/>
            <a:ext cx="2200158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CA963-5D6A-0E83-260B-E03A9EF70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0798" y="6447600"/>
            <a:ext cx="633601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78FC8D32-AAA4-4426-89AD-5247DEC6DB7E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673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spc="-20" baseline="0">
          <a:solidFill>
            <a:schemeClr val="tx2"/>
          </a:solidFill>
          <a:latin typeface="Ryker Text Bold" pitchFamily="2" charset="77"/>
          <a:ea typeface="+mj-ea"/>
          <a:cs typeface="+mj-cs"/>
        </a:defRPr>
      </a:lvl1pPr>
    </p:titleStyle>
    <p:bodyStyle>
      <a:lvl1pPr marL="108000" indent="-108000" algn="l" defTabSz="914400" rtl="0" eaLnBrk="1" latinLnBrk="0" hangingPunct="1">
        <a:lnSpc>
          <a:spcPts val="245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175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298800" indent="-108000" algn="l" defTabSz="914400" rtl="0" eaLnBrk="1" latinLnBrk="0" hangingPunct="1">
        <a:lnSpc>
          <a:spcPts val="2450"/>
        </a:lnSpc>
        <a:spcBef>
          <a:spcPts val="0"/>
        </a:spcBef>
        <a:spcAft>
          <a:spcPts val="500"/>
        </a:spcAft>
        <a:buClr>
          <a:schemeClr val="accent6"/>
        </a:buClr>
        <a:buFont typeface="Arial" panose="020B0604020202020204" pitchFamily="34" charset="0"/>
        <a:buChar char="•"/>
        <a:defRPr sz="175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489600" indent="-108000" algn="l" defTabSz="914400" rtl="0" eaLnBrk="1" latinLnBrk="0" hangingPunct="1">
        <a:lnSpc>
          <a:spcPts val="2450"/>
        </a:lnSpc>
        <a:spcBef>
          <a:spcPts val="0"/>
        </a:spcBef>
        <a:spcAft>
          <a:spcPts val="500"/>
        </a:spcAft>
        <a:buClr>
          <a:schemeClr val="accent5"/>
        </a:buClr>
        <a:buFont typeface="Arial" panose="020B0604020202020204" pitchFamily="34" charset="0"/>
        <a:buChar char="•"/>
        <a:defRPr sz="175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680400" indent="-108000" algn="l" defTabSz="914400" rtl="0" eaLnBrk="1" latinLnBrk="0" hangingPunct="1">
        <a:lnSpc>
          <a:spcPts val="245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75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871200" indent="-108000" algn="l" defTabSz="914400" rtl="0" eaLnBrk="1" latinLnBrk="0" hangingPunct="1">
        <a:lnSpc>
          <a:spcPts val="2450"/>
        </a:lnSpc>
        <a:spcBef>
          <a:spcPts val="0"/>
        </a:spcBef>
        <a:spcAft>
          <a:spcPts val="5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75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500"/>
        </a:spcAft>
        <a:buFont typeface="Arial" panose="020B0604020202020204" pitchFamily="34" charset="0"/>
        <a:buNone/>
        <a:defRPr sz="1750" b="1" i="0" kern="1200" spc="0" baseline="0">
          <a:solidFill>
            <a:schemeClr val="tx1"/>
          </a:solidFill>
          <a:latin typeface="Ryker Text Bold" pitchFamily="2" charset="77"/>
          <a:ea typeface="+mn-ea"/>
          <a:cs typeface="+mn-cs"/>
        </a:defRPr>
      </a:lvl6pPr>
      <a:lvl7pPr marL="0" indent="0" algn="l" defTabSz="914400" rtl="0" eaLnBrk="1" latinLnBrk="0" hangingPunct="1">
        <a:lnSpc>
          <a:spcPts val="2400"/>
        </a:lnSpc>
        <a:spcBef>
          <a:spcPts val="0"/>
        </a:spcBef>
        <a:spcAft>
          <a:spcPts val="500"/>
        </a:spcAft>
        <a:buFont typeface="Arial" panose="020B0604020202020204" pitchFamily="34" charset="0"/>
        <a:buNone/>
        <a:defRPr sz="1750" kern="1200" spc="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000" b="1" i="0" kern="1200">
          <a:solidFill>
            <a:schemeClr val="tx2"/>
          </a:solidFill>
          <a:latin typeface="Ryker Text Bold" pitchFamily="2" charset="77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microsoft.com/office/2007/relationships/hdphoto" Target="../media/hdphoto2.wdp"/><Relationship Id="rId18" Type="http://schemas.openxmlformats.org/officeDocument/2006/relationships/image" Target="../media/image28.png"/><Relationship Id="rId3" Type="http://schemas.openxmlformats.org/officeDocument/2006/relationships/image" Target="../media/image18.svg"/><Relationship Id="rId7" Type="http://schemas.openxmlformats.org/officeDocument/2006/relationships/image" Target="../media/image20.jpeg"/><Relationship Id="rId12" Type="http://schemas.openxmlformats.org/officeDocument/2006/relationships/image" Target="../media/image24.png"/><Relationship Id="rId17" Type="http://schemas.openxmlformats.org/officeDocument/2006/relationships/image" Target="../media/image27.svg"/><Relationship Id="rId2" Type="http://schemas.openxmlformats.org/officeDocument/2006/relationships/image" Target="../media/image17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microsoft.com/office/2007/relationships/hdphoto" Target="../media/hdphoto1.wdp"/><Relationship Id="rId5" Type="http://schemas.openxmlformats.org/officeDocument/2006/relationships/image" Target="../media/image3.svg"/><Relationship Id="rId15" Type="http://schemas.microsoft.com/office/2007/relationships/hdphoto" Target="../media/hdphoto3.wdp"/><Relationship Id="rId10" Type="http://schemas.openxmlformats.org/officeDocument/2006/relationships/image" Target="../media/image23.png"/><Relationship Id="rId19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22.jpeg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67E2460-8C08-B07D-53F7-0CF58F174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0" y="2493377"/>
            <a:ext cx="5393462" cy="475505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F4F132B-C9B3-3C82-2D3D-83B07EC0C952}"/>
              </a:ext>
            </a:extLst>
          </p:cNvPr>
          <p:cNvSpPr txBox="1"/>
          <p:nvPr/>
        </p:nvSpPr>
        <p:spPr>
          <a:xfrm>
            <a:off x="552040" y="4125791"/>
            <a:ext cx="481351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accent1"/>
                </a:solidFill>
              </a:rPr>
              <a:t>What's Cooking </a:t>
            </a:r>
            <a:r>
              <a:rPr lang="en-US" sz="1200" b="1" dirty="0" err="1">
                <a:solidFill>
                  <a:schemeClr val="accent1"/>
                </a:solidFill>
              </a:rPr>
              <a:t>Wommelgem</a:t>
            </a:r>
            <a:r>
              <a:rPr lang="en-US" sz="1200" b="1" dirty="0">
                <a:solidFill>
                  <a:schemeClr val="accent1"/>
                </a:solidFill>
              </a:rPr>
              <a:t> NV</a:t>
            </a:r>
            <a:br>
              <a:rPr lang="en-US" sz="1200" dirty="0">
                <a:solidFill>
                  <a:schemeClr val="accent1"/>
                </a:solidFill>
              </a:rPr>
            </a:br>
            <a:endParaRPr lang="en-US" sz="1200" dirty="0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accent6"/>
                </a:solidFill>
              </a:rPr>
              <a:t>Part of: 		</a:t>
            </a:r>
            <a:r>
              <a:rPr lang="en-US" sz="1200" dirty="0">
                <a:solidFill>
                  <a:schemeClr val="accent1"/>
                </a:solidFill>
              </a:rPr>
              <a:t>What's Cooking?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accent6"/>
                </a:solidFill>
              </a:rPr>
              <a:t>Location: 		</a:t>
            </a:r>
            <a:r>
              <a:rPr lang="en-US" sz="1200" dirty="0" err="1">
                <a:solidFill>
                  <a:schemeClr val="accent1"/>
                </a:solidFill>
              </a:rPr>
              <a:t>Wommelgem</a:t>
            </a:r>
            <a:r>
              <a:rPr lang="en-US" sz="1200" dirty="0">
                <a:solidFill>
                  <a:schemeClr val="accent1"/>
                </a:solidFill>
              </a:rPr>
              <a:t> (Antwerp)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accent6"/>
                </a:solidFill>
              </a:rPr>
              <a:t>Employees: 	</a:t>
            </a:r>
            <a:r>
              <a:rPr lang="en-US" sz="1200" dirty="0">
                <a:solidFill>
                  <a:schemeClr val="accent1"/>
                </a:solidFill>
              </a:rPr>
              <a:t>345 out of 2,500 within the Group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solidFill>
                  <a:schemeClr val="accent6"/>
                </a:solidFill>
              </a:rPr>
              <a:t>Surface area</a:t>
            </a:r>
            <a:r>
              <a:rPr kumimoji="0" lang="en-US" sz="1200" i="0" u="none" strike="noStrike" kern="1200" cap="none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: 	</a:t>
            </a:r>
            <a:r>
              <a:rPr kumimoji="0" lang="en-US" sz="1200" i="0" u="none" strike="noStrike" kern="1200" cap="none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55,000 </a:t>
            </a:r>
            <a:r>
              <a:rPr kumimoji="0" lang="en-US" sz="1200" i="0" u="none" strike="noStrike" kern="1200" cap="none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m²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accent6"/>
                </a:solidFill>
              </a:rPr>
              <a:t>Turnover WHATS </a:t>
            </a:r>
            <a:r>
              <a:rPr lang="en-US" sz="1200" baseline="0" dirty="0">
                <a:solidFill>
                  <a:schemeClr val="accent6"/>
                </a:solidFill>
              </a:rPr>
              <a:t>: 	</a:t>
            </a:r>
            <a:r>
              <a:rPr lang="en-US" sz="1200" baseline="0" dirty="0"/>
              <a:t>832 </a:t>
            </a:r>
            <a:r>
              <a:rPr lang="en-US" sz="1200" dirty="0" err="1"/>
              <a:t>mio</a:t>
            </a:r>
            <a:r>
              <a:rPr lang="en-US" sz="1200" dirty="0"/>
              <a:t> € (+/- 50% </a:t>
            </a:r>
            <a:r>
              <a:rPr lang="en-US" sz="1200" dirty="0" err="1"/>
              <a:t>Savoury</a:t>
            </a:r>
            <a:r>
              <a:rPr lang="en-US" sz="12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0" lang="en-US" sz="1200" i="0" u="none" strike="noStrike" kern="1200" cap="none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# </a:t>
            </a:r>
            <a:r>
              <a:rPr kumimoji="0" lang="en-US" sz="1200" i="0" u="none" strike="noStrike" kern="1200" cap="none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sku’s</a:t>
            </a:r>
            <a:r>
              <a:rPr kumimoji="0" lang="en-US" sz="1200" i="0" u="none" strike="noStrike" kern="1200" cap="none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: 		</a:t>
            </a:r>
            <a:r>
              <a:rPr kumimoji="0" lang="en-US" sz="1200" i="0" u="none" strike="noStrike" kern="1200" cap="none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250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accent6"/>
                </a:solidFill>
              </a:rPr>
              <a:t># of recipes: 	</a:t>
            </a:r>
            <a:r>
              <a:rPr kumimoji="0" lang="en-US" sz="1200" i="0" u="none" strike="noStrike" kern="1200" cap="none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125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accent6"/>
                </a:solidFill>
              </a:rPr>
              <a:t>Volume</a:t>
            </a:r>
            <a:r>
              <a:rPr lang="en-US" sz="1200">
                <a:solidFill>
                  <a:schemeClr val="accent6"/>
                </a:solidFill>
              </a:rPr>
              <a:t>: 		</a:t>
            </a:r>
            <a:r>
              <a:rPr lang="en-US" sz="1200">
                <a:solidFill>
                  <a:schemeClr val="accent1"/>
                </a:solidFill>
              </a:rPr>
              <a:t>&gt; </a:t>
            </a:r>
            <a:r>
              <a:rPr lang="en-US" sz="1200" dirty="0">
                <a:solidFill>
                  <a:schemeClr val="accent1"/>
                </a:solidFill>
              </a:rPr>
              <a:t>17,000 tonnes of production</a:t>
            </a:r>
            <a:br>
              <a:rPr lang="en-US" sz="1200" dirty="0">
                <a:solidFill>
                  <a:schemeClr val="accent1"/>
                </a:solidFill>
              </a:rPr>
            </a:br>
            <a:r>
              <a:rPr lang="en-US" sz="1200" dirty="0">
                <a:solidFill>
                  <a:schemeClr val="accent1"/>
                </a:solidFill>
              </a:rPr>
              <a:t>		&gt; 10,000 tonnes </a:t>
            </a:r>
            <a:r>
              <a:rPr kumimoji="0" lang="en-US" sz="1200" i="0" u="none" strike="noStrike" kern="1200" cap="none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slicing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0A52CB9-E13B-9C88-2ACE-5D255DC26839}"/>
              </a:ext>
            </a:extLst>
          </p:cNvPr>
          <p:cNvSpPr/>
          <p:nvPr/>
        </p:nvSpPr>
        <p:spPr>
          <a:xfrm>
            <a:off x="5791975" y="1473610"/>
            <a:ext cx="6102640" cy="1376439"/>
          </a:xfrm>
          <a:prstGeom prst="roundRect">
            <a:avLst>
              <a:gd name="adj" fmla="val 73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Ins="180000" rtlCol="0" anchor="t"/>
          <a:lstStyle/>
          <a:p>
            <a:pPr marL="1350" lvl="1">
              <a:spcBef>
                <a:spcPts val="400"/>
              </a:spcBef>
              <a:buClr>
                <a:schemeClr val="tx1"/>
              </a:buClr>
              <a:defRPr/>
            </a:pPr>
            <a:r>
              <a:rPr lang="en-US" sz="1050" dirty="0">
                <a:solidFill>
                  <a:srgbClr val="2D3C4B"/>
                </a:solidFill>
              </a:rPr>
              <a:t>Every day, we produce, slice, package and</a:t>
            </a:r>
            <a:br>
              <a:rPr lang="en-US" sz="1050" dirty="0">
                <a:solidFill>
                  <a:srgbClr val="2D3C4B"/>
                </a:solidFill>
              </a:rPr>
            </a:br>
            <a:r>
              <a:rPr lang="en-US" sz="1050" dirty="0">
                <a:solidFill>
                  <a:srgbClr val="2D3C4B"/>
                </a:solidFill>
              </a:rPr>
              <a:t>label amazing tasting cold cuts. </a:t>
            </a:r>
            <a:br>
              <a:rPr lang="en-US" sz="1050" dirty="0">
                <a:solidFill>
                  <a:srgbClr val="2D3C4B"/>
                </a:solidFill>
              </a:rPr>
            </a:br>
            <a:r>
              <a:rPr lang="en-US" sz="1050" dirty="0">
                <a:solidFill>
                  <a:srgbClr val="2D3C4B"/>
                </a:solidFill>
              </a:rPr>
              <a:t>Our consumers are in for a treat, </a:t>
            </a:r>
            <a:br>
              <a:rPr lang="en-US" sz="1050" dirty="0">
                <a:solidFill>
                  <a:srgbClr val="2D3C4B"/>
                </a:solidFill>
              </a:rPr>
            </a:br>
            <a:r>
              <a:rPr lang="en-US" sz="1050" dirty="0">
                <a:solidFill>
                  <a:srgbClr val="2D3C4B"/>
                </a:solidFill>
              </a:rPr>
              <a:t>with fresh </a:t>
            </a:r>
            <a:r>
              <a:rPr lang="en-US" sz="1050" dirty="0" err="1">
                <a:solidFill>
                  <a:srgbClr val="2D3C4B"/>
                </a:solidFill>
              </a:rPr>
              <a:t>savoury </a:t>
            </a:r>
            <a:r>
              <a:rPr lang="en-US" sz="1050" dirty="0">
                <a:solidFill>
                  <a:srgbClr val="2D3C4B"/>
                </a:solidFill>
              </a:rPr>
              <a:t>slices that look like </a:t>
            </a:r>
            <a:br>
              <a:rPr lang="en-US" sz="1050" dirty="0">
                <a:solidFill>
                  <a:srgbClr val="2D3C4B"/>
                </a:solidFill>
              </a:rPr>
            </a:br>
            <a:r>
              <a:rPr lang="en-US" sz="1050" dirty="0">
                <a:solidFill>
                  <a:srgbClr val="2D3C4B"/>
                </a:solidFill>
              </a:rPr>
              <a:t>they were cut on the spot</a:t>
            </a:r>
            <a:r>
              <a:rPr lang="en-GB" sz="1050" dirty="0">
                <a:solidFill>
                  <a:srgbClr val="2D3C4B"/>
                </a:solidFill>
              </a:rPr>
              <a:t>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37B2F6-6672-BEE9-CC71-8D54442F3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507599"/>
            <a:ext cx="11684400" cy="705777"/>
          </a:xfrm>
        </p:spPr>
        <p:txBody>
          <a:bodyPr/>
          <a:lstStyle/>
          <a:p>
            <a:r>
              <a:rPr lang="en-GB" sz="2000" b="1" dirty="0">
                <a:latin typeface="+mn-lt"/>
              </a:rPr>
              <a:t>What's Cooking? </a:t>
            </a:r>
            <a:r>
              <a:rPr lang="en-GB" sz="2000" b="1">
                <a:latin typeface="+mn-lt"/>
              </a:rPr>
              <a:t>inaugurates </a:t>
            </a:r>
            <a:r>
              <a:rPr lang="en-GB" sz="2000" b="1" dirty="0" err="1">
                <a:latin typeface="+mn-lt"/>
              </a:rPr>
              <a:t>innovative water reuse plant</a:t>
            </a:r>
            <a:endParaRPr lang="en-GB" sz="2000" b="1" dirty="0">
              <a:latin typeface="+mn-lt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9AECDD6-80D2-B3AA-E903-55E40C6A87CE}"/>
              </a:ext>
            </a:extLst>
          </p:cNvPr>
          <p:cNvSpPr/>
          <p:nvPr/>
        </p:nvSpPr>
        <p:spPr>
          <a:xfrm>
            <a:off x="5786893" y="3434544"/>
            <a:ext cx="6107722" cy="1088029"/>
          </a:xfrm>
          <a:prstGeom prst="roundRect">
            <a:avLst>
              <a:gd name="adj" fmla="val 951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Ins="180000" rtlCol="0" anchor="t"/>
          <a:lstStyle/>
          <a:p>
            <a:pPr marL="1350" lvl="1">
              <a:spcBef>
                <a:spcPts val="400"/>
              </a:spcBef>
              <a:buClr>
                <a:schemeClr val="tx1"/>
              </a:buClr>
              <a:defRPr/>
            </a:pPr>
            <a:r>
              <a:rPr lang="nl-BE" sz="1050" dirty="0">
                <a:solidFill>
                  <a:srgbClr val="2D3C4B"/>
                </a:solidFill>
              </a:rPr>
              <a:t>What's Cooking wants -30% water consumption per tonne of product sold </a:t>
            </a:r>
            <a:r>
              <a:rPr lang="nl-BE" sz="1050" dirty="0" err="1">
                <a:solidFill>
                  <a:srgbClr val="2D3C4B"/>
                </a:solidFill>
              </a:rPr>
              <a:t>by</a:t>
            </a:r>
            <a:r>
              <a:rPr lang="nl-BE" sz="1050" dirty="0">
                <a:solidFill>
                  <a:srgbClr val="2D3C4B"/>
                </a:solidFill>
              </a:rPr>
              <a:t> </a:t>
            </a:r>
          </a:p>
          <a:p>
            <a:pPr marL="1350" lvl="1">
              <a:spcBef>
                <a:spcPts val="400"/>
              </a:spcBef>
              <a:buClr>
                <a:schemeClr val="tx1"/>
              </a:buClr>
              <a:defRPr/>
            </a:pPr>
            <a:r>
              <a:rPr lang="nl-BE" sz="1050" dirty="0">
                <a:solidFill>
                  <a:srgbClr val="2D3C4B"/>
                </a:solidFill>
              </a:rPr>
              <a:t>2030.</a:t>
            </a:r>
          </a:p>
          <a:p>
            <a:pPr marL="1350" lvl="1">
              <a:spcBef>
                <a:spcPts val="400"/>
              </a:spcBef>
              <a:buClr>
                <a:schemeClr val="tx1"/>
              </a:buClr>
              <a:defRPr/>
            </a:pPr>
            <a:r>
              <a:rPr lang="nl-BE" sz="1050" dirty="0">
                <a:solidFill>
                  <a:srgbClr val="2D3C4B"/>
                </a:solidFill>
              </a:rPr>
              <a:t>100% green electricity from 2024</a:t>
            </a:r>
          </a:p>
          <a:p>
            <a:pPr marL="1350" lvl="1">
              <a:spcBef>
                <a:spcPts val="400"/>
              </a:spcBef>
              <a:buClr>
                <a:schemeClr val="tx1"/>
              </a:buClr>
              <a:defRPr/>
            </a:pPr>
            <a:r>
              <a:rPr lang="nl-BE" sz="1050" dirty="0">
                <a:solidFill>
                  <a:srgbClr val="2D3C4B"/>
                </a:solidFill>
              </a:rPr>
              <a:t>SBTI </a:t>
            </a:r>
            <a:r>
              <a:rPr lang="nl-BE" sz="1050" dirty="0" err="1">
                <a:solidFill>
                  <a:srgbClr val="2D3C4B"/>
                </a:solidFill>
              </a:rPr>
              <a:t>committed</a:t>
            </a:r>
            <a:endParaRPr lang="nl-BE" sz="1050" dirty="0">
              <a:solidFill>
                <a:srgbClr val="2D3C4B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231DB28-B7CF-4F4B-7C5E-306EC0203238}"/>
              </a:ext>
            </a:extLst>
          </p:cNvPr>
          <p:cNvGrpSpPr/>
          <p:nvPr/>
        </p:nvGrpSpPr>
        <p:grpSpPr>
          <a:xfrm>
            <a:off x="11037905" y="1372733"/>
            <a:ext cx="895164" cy="778703"/>
            <a:chOff x="5482590" y="1805846"/>
            <a:chExt cx="895164" cy="720741"/>
          </a:xfrm>
        </p:grpSpPr>
        <p:sp>
          <p:nvSpPr>
            <p:cNvPr id="43" name="Text Placeholder 11">
              <a:extLst>
                <a:ext uri="{FF2B5EF4-FFF2-40B4-BE49-F238E27FC236}">
                  <a16:creationId xmlns:a16="http://schemas.microsoft.com/office/drawing/2014/main" id="{280A7CBE-61C2-98D2-EDEE-5000B42B72A9}"/>
                </a:ext>
              </a:extLst>
            </p:cNvPr>
            <p:cNvSpPr txBox="1">
              <a:spLocks/>
            </p:cNvSpPr>
            <p:nvPr/>
          </p:nvSpPr>
          <p:spPr>
            <a:xfrm>
              <a:off x="5636915" y="1805846"/>
              <a:ext cx="740839" cy="720741"/>
            </a:xfrm>
            <a:custGeom>
              <a:avLst/>
              <a:gdLst>
                <a:gd name="connsiteX0" fmla="*/ 0 w 523451"/>
                <a:gd name="connsiteY0" fmla="*/ 0 h 629494"/>
                <a:gd name="connsiteX1" fmla="*/ 523451 w 523451"/>
                <a:gd name="connsiteY1" fmla="*/ 0 h 629494"/>
                <a:gd name="connsiteX2" fmla="*/ 523451 w 523451"/>
                <a:gd name="connsiteY2" fmla="*/ 548765 h 629494"/>
                <a:gd name="connsiteX3" fmla="*/ 261700 w 523451"/>
                <a:gd name="connsiteY3" fmla="*/ 629494 h 629494"/>
                <a:gd name="connsiteX4" fmla="*/ 0 w 523451"/>
                <a:gd name="connsiteY4" fmla="*/ 548765 h 629494"/>
                <a:gd name="connsiteX0" fmla="*/ 0 w 523451"/>
                <a:gd name="connsiteY0" fmla="*/ 177889 h 629494"/>
                <a:gd name="connsiteX1" fmla="*/ 523451 w 523451"/>
                <a:gd name="connsiteY1" fmla="*/ 0 h 629494"/>
                <a:gd name="connsiteX2" fmla="*/ 523451 w 523451"/>
                <a:gd name="connsiteY2" fmla="*/ 548765 h 629494"/>
                <a:gd name="connsiteX3" fmla="*/ 261700 w 523451"/>
                <a:gd name="connsiteY3" fmla="*/ 629494 h 629494"/>
                <a:gd name="connsiteX4" fmla="*/ 0 w 523451"/>
                <a:gd name="connsiteY4" fmla="*/ 548765 h 629494"/>
                <a:gd name="connsiteX5" fmla="*/ 0 w 523451"/>
                <a:gd name="connsiteY5" fmla="*/ 177889 h 629494"/>
                <a:gd name="connsiteX0" fmla="*/ 0 w 523451"/>
                <a:gd name="connsiteY0" fmla="*/ 6469 h 458074"/>
                <a:gd name="connsiteX1" fmla="*/ 519862 w 523451"/>
                <a:gd name="connsiteY1" fmla="*/ 0 h 458074"/>
                <a:gd name="connsiteX2" fmla="*/ 523451 w 523451"/>
                <a:gd name="connsiteY2" fmla="*/ 377345 h 458074"/>
                <a:gd name="connsiteX3" fmla="*/ 261700 w 523451"/>
                <a:gd name="connsiteY3" fmla="*/ 458074 h 458074"/>
                <a:gd name="connsiteX4" fmla="*/ 0 w 523451"/>
                <a:gd name="connsiteY4" fmla="*/ 377345 h 458074"/>
                <a:gd name="connsiteX5" fmla="*/ 0 w 523451"/>
                <a:gd name="connsiteY5" fmla="*/ 6469 h 458074"/>
                <a:gd name="connsiteX0" fmla="*/ 0 w 523451"/>
                <a:gd name="connsiteY0" fmla="*/ 0 h 458882"/>
                <a:gd name="connsiteX1" fmla="*/ 519862 w 523451"/>
                <a:gd name="connsiteY1" fmla="*/ 808 h 458882"/>
                <a:gd name="connsiteX2" fmla="*/ 523451 w 523451"/>
                <a:gd name="connsiteY2" fmla="*/ 378153 h 458882"/>
                <a:gd name="connsiteX3" fmla="*/ 261700 w 523451"/>
                <a:gd name="connsiteY3" fmla="*/ 458882 h 458882"/>
                <a:gd name="connsiteX4" fmla="*/ 0 w 523451"/>
                <a:gd name="connsiteY4" fmla="*/ 378153 h 458882"/>
                <a:gd name="connsiteX5" fmla="*/ 0 w 523451"/>
                <a:gd name="connsiteY5" fmla="*/ 0 h 45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3451" h="458882">
                  <a:moveTo>
                    <a:pt x="0" y="0"/>
                  </a:moveTo>
                  <a:lnTo>
                    <a:pt x="519862" y="808"/>
                  </a:lnTo>
                  <a:cubicBezTo>
                    <a:pt x="521058" y="126590"/>
                    <a:pt x="522255" y="252371"/>
                    <a:pt x="523451" y="378153"/>
                  </a:cubicBezTo>
                  <a:cubicBezTo>
                    <a:pt x="523451" y="378153"/>
                    <a:pt x="332374" y="380032"/>
                    <a:pt x="261700" y="458882"/>
                  </a:cubicBezTo>
                  <a:cubicBezTo>
                    <a:pt x="191027" y="380032"/>
                    <a:pt x="0" y="378153"/>
                    <a:pt x="0" y="3781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</p:spPr>
          <p:txBody>
            <a:bodyPr wrap="square" anchor="ctr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300" b="0" kern="1200" spc="-20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500"/>
                </a:spcAft>
                <a:buClr>
                  <a:schemeClr val="accent6"/>
                </a:buClr>
                <a:buFont typeface="Arial" panose="020B0604020202020204" pitchFamily="34" charset="0"/>
                <a:buNone/>
                <a:defRPr sz="2000" b="1" kern="1200" spc="-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500"/>
                </a:spcAft>
                <a:buClr>
                  <a:schemeClr val="accent5"/>
                </a:buClr>
                <a:buFont typeface="Arial" panose="020B0604020202020204" pitchFamily="34" charset="0"/>
                <a:buNone/>
                <a:defRPr sz="1800" b="1" kern="1200" spc="-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500"/>
                </a:spcAft>
                <a:buClr>
                  <a:schemeClr val="accent4"/>
                </a:buClr>
                <a:buFont typeface="Arial" panose="020B0604020202020204" pitchFamily="34" charset="0"/>
                <a:buNone/>
                <a:defRPr sz="1600" b="1" kern="1200" spc="-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5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1600" b="1" kern="1200" spc="-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500"/>
                </a:spcAft>
                <a:buFont typeface="Arial" panose="020B0604020202020204" pitchFamily="34" charset="0"/>
                <a:buNone/>
                <a:defRPr sz="1600" b="1" i="0" kern="1200" spc="-20" baseline="0">
                  <a:solidFill>
                    <a:schemeClr val="tx1"/>
                  </a:solidFill>
                  <a:latin typeface="Ryker Text Bold" pitchFamily="2" charset="77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500"/>
                </a:spcAft>
                <a:buFont typeface="Arial" panose="020B0604020202020204" pitchFamily="34" charset="0"/>
                <a:buNone/>
                <a:defRPr sz="1600" b="1" kern="1200" spc="-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9A51A64B-266D-E2FE-CEC8-E257E52372B9}"/>
                </a:ext>
              </a:extLst>
            </p:cNvPr>
            <p:cNvSpPr/>
            <p:nvPr/>
          </p:nvSpPr>
          <p:spPr>
            <a:xfrm>
              <a:off x="5482590" y="1808692"/>
              <a:ext cx="155060" cy="133672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Graphic 3">
            <a:hlinkClick r:id="" action="ppaction://noaction"/>
            <a:extLst>
              <a:ext uri="{FF2B5EF4-FFF2-40B4-BE49-F238E27FC236}">
                <a16:creationId xmlns:a16="http://schemas.microsoft.com/office/drawing/2014/main" id="{2F190FD3-C92C-AA8C-ACED-5BCE881079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52000" y="374400"/>
            <a:ext cx="633600" cy="6139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6BAD43-F1C3-C0B8-CC2D-7000103F3D02}"/>
              </a:ext>
            </a:extLst>
          </p:cNvPr>
          <p:cNvSpPr txBox="1"/>
          <p:nvPr/>
        </p:nvSpPr>
        <p:spPr>
          <a:xfrm>
            <a:off x="552040" y="3663013"/>
            <a:ext cx="30985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normalizeH="0" baseline="0" noProof="0" dirty="0">
                <a:ln>
                  <a:noFill/>
                </a:ln>
                <a:solidFill>
                  <a:srgbClr val="2D3C4B"/>
                </a:solidFill>
                <a:effectLst/>
                <a:uLnTx/>
                <a:uFillTx/>
                <a:latin typeface="+mj-lt"/>
              </a:rPr>
              <a:t>Facts &amp; figures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A32847-9BF3-BC48-C509-3460231F7179}"/>
              </a:ext>
            </a:extLst>
          </p:cNvPr>
          <p:cNvSpPr txBox="1"/>
          <p:nvPr/>
        </p:nvSpPr>
        <p:spPr>
          <a:xfrm>
            <a:off x="5750037" y="1089492"/>
            <a:ext cx="61890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2D3C4B"/>
                </a:solidFill>
                <a:latin typeface="Ryker Text Bold" panose="02000800000000000000" pitchFamily="2" charset="0"/>
              </a:rPr>
              <a:t>Our portfolio in </a:t>
            </a:r>
            <a:r>
              <a:rPr lang="en-US" sz="1600" dirty="0" err="1">
                <a:solidFill>
                  <a:srgbClr val="2D3C4B"/>
                </a:solidFill>
                <a:latin typeface="Ryker Text Bold" panose="02000800000000000000" pitchFamily="2" charset="0"/>
              </a:rPr>
              <a:t>Savoury factory Wommelgem</a:t>
            </a:r>
            <a:endParaRPr lang="en-US" sz="1600" dirty="0">
              <a:solidFill>
                <a:srgbClr val="2D3C4B"/>
              </a:solidFill>
              <a:latin typeface="Ryker Text Bold" panose="020008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D4DCBB-F202-10BC-D6E2-7A1A623FD467}"/>
              </a:ext>
            </a:extLst>
          </p:cNvPr>
          <p:cNvSpPr txBox="1"/>
          <p:nvPr/>
        </p:nvSpPr>
        <p:spPr>
          <a:xfrm>
            <a:off x="5750037" y="2992926"/>
            <a:ext cx="64419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err="1">
                <a:solidFill>
                  <a:srgbClr val="2D3C4B"/>
                </a:solidFill>
                <a:latin typeface="Ryker Text Bold" panose="02000800000000000000" pitchFamily="2" charset="0"/>
              </a:rPr>
              <a:t>Our ambition as part </a:t>
            </a:r>
            <a:r>
              <a:rPr lang="en-US" sz="1600" dirty="0">
                <a:solidFill>
                  <a:srgbClr val="2D3C4B"/>
                </a:solidFill>
                <a:latin typeface="Ryker Text Bold" panose="02000800000000000000" pitchFamily="2" charset="0"/>
              </a:rPr>
              <a:t>of </a:t>
            </a:r>
            <a:r>
              <a:rPr lang="en-US" sz="1600" dirty="0" err="1">
                <a:solidFill>
                  <a:srgbClr val="2D3C4B"/>
                </a:solidFill>
                <a:latin typeface="Ryker Text Bold" panose="02000800000000000000" pitchFamily="2" charset="0"/>
              </a:rPr>
              <a:t>our </a:t>
            </a:r>
            <a:r>
              <a:rPr lang="en-US" sz="1600" dirty="0">
                <a:solidFill>
                  <a:srgbClr val="2D3C4B"/>
                </a:solidFill>
                <a:latin typeface="Ryker Text Bold" panose="02000800000000000000" pitchFamily="2" charset="0"/>
              </a:rPr>
              <a:t>sustainability</a:t>
            </a:r>
            <a:r>
              <a:rPr lang="en-US" sz="1600" dirty="0" err="1">
                <a:solidFill>
                  <a:srgbClr val="2D3C4B"/>
                </a:solidFill>
                <a:latin typeface="Ryker Text Bold" panose="02000800000000000000" pitchFamily="2" charset="0"/>
              </a:rPr>
              <a:t> strategy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7B298C7-29B5-10D3-36A7-69180E6BCF4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735" t="4973" r="2159" b="1458"/>
          <a:stretch>
            <a:fillRect/>
          </a:stretch>
        </p:blipFill>
        <p:spPr>
          <a:xfrm>
            <a:off x="413352" y="1006511"/>
            <a:ext cx="4661187" cy="2439777"/>
          </a:xfrm>
          <a:custGeom>
            <a:avLst/>
            <a:gdLst>
              <a:gd name="connsiteX0" fmla="*/ 353858 w 4056184"/>
              <a:gd name="connsiteY0" fmla="*/ 0 h 2123104"/>
              <a:gd name="connsiteX1" fmla="*/ 3702326 w 4056184"/>
              <a:gd name="connsiteY1" fmla="*/ 0 h 2123104"/>
              <a:gd name="connsiteX2" fmla="*/ 4056184 w 4056184"/>
              <a:gd name="connsiteY2" fmla="*/ 353858 h 2123104"/>
              <a:gd name="connsiteX3" fmla="*/ 4056184 w 4056184"/>
              <a:gd name="connsiteY3" fmla="*/ 1769246 h 2123104"/>
              <a:gd name="connsiteX4" fmla="*/ 3702326 w 4056184"/>
              <a:gd name="connsiteY4" fmla="*/ 2123104 h 2123104"/>
              <a:gd name="connsiteX5" fmla="*/ 353858 w 4056184"/>
              <a:gd name="connsiteY5" fmla="*/ 2123104 h 2123104"/>
              <a:gd name="connsiteX6" fmla="*/ 0 w 4056184"/>
              <a:gd name="connsiteY6" fmla="*/ 1769246 h 2123104"/>
              <a:gd name="connsiteX7" fmla="*/ 0 w 4056184"/>
              <a:gd name="connsiteY7" fmla="*/ 353858 h 2123104"/>
              <a:gd name="connsiteX8" fmla="*/ 353858 w 4056184"/>
              <a:gd name="connsiteY8" fmla="*/ 0 h 212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6184" h="2123104">
                <a:moveTo>
                  <a:pt x="353858" y="0"/>
                </a:moveTo>
                <a:lnTo>
                  <a:pt x="3702326" y="0"/>
                </a:lnTo>
                <a:cubicBezTo>
                  <a:pt x="3897756" y="0"/>
                  <a:pt x="4056184" y="158428"/>
                  <a:pt x="4056184" y="353858"/>
                </a:cubicBezTo>
                <a:lnTo>
                  <a:pt x="4056184" y="1769246"/>
                </a:lnTo>
                <a:cubicBezTo>
                  <a:pt x="4056184" y="1964676"/>
                  <a:pt x="3897756" y="2123104"/>
                  <a:pt x="3702326" y="2123104"/>
                </a:cubicBezTo>
                <a:lnTo>
                  <a:pt x="353858" y="2123104"/>
                </a:lnTo>
                <a:cubicBezTo>
                  <a:pt x="158428" y="2123104"/>
                  <a:pt x="0" y="1964676"/>
                  <a:pt x="0" y="1769246"/>
                </a:cubicBezTo>
                <a:lnTo>
                  <a:pt x="0" y="353858"/>
                </a:lnTo>
                <a:cubicBezTo>
                  <a:pt x="0" y="158428"/>
                  <a:pt x="158428" y="0"/>
                  <a:pt x="353858" y="0"/>
                </a:cubicBezTo>
                <a:close/>
              </a:path>
            </a:pathLst>
          </a:cu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897F2D2-E82F-13D2-F293-7C2203823B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719" y="1775948"/>
            <a:ext cx="623590" cy="934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F0AA44D-2F78-758D-D145-61D8E1849C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675" y="1782849"/>
            <a:ext cx="623590" cy="934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1B38675-F531-D778-3054-AD245937C84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775" y="1782848"/>
            <a:ext cx="623590" cy="934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78CD1612-AE18-76C6-1D8F-3C65ED39DD3D}"/>
              </a:ext>
            </a:extLst>
          </p:cNvPr>
          <p:cNvSpPr/>
          <p:nvPr/>
        </p:nvSpPr>
        <p:spPr>
          <a:xfrm>
            <a:off x="5762028" y="4909983"/>
            <a:ext cx="6107722" cy="1160311"/>
          </a:xfrm>
          <a:prstGeom prst="roundRect">
            <a:avLst>
              <a:gd name="adj" fmla="val 732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Ins="180000" rtlCol="0" anchor="t"/>
          <a:lstStyle/>
          <a:p>
            <a:pPr marL="172800" lvl="1" indent="-171450"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nl-BE" sz="1050" dirty="0">
                <a:solidFill>
                  <a:srgbClr val="2D3C4B"/>
                </a:solidFill>
              </a:rPr>
              <a:t>Partnering with </a:t>
            </a:r>
            <a:r>
              <a:rPr lang="nl-BE" sz="1050" dirty="0" err="1">
                <a:solidFill>
                  <a:srgbClr val="2D3C4B"/>
                </a:solidFill>
              </a:rPr>
              <a:t>Eco-Vision </a:t>
            </a:r>
            <a:r>
              <a:rPr lang="nl-BE" sz="1050" dirty="0">
                <a:solidFill>
                  <a:srgbClr val="2D3C4B"/>
                </a:solidFill>
              </a:rPr>
              <a:t>in Wommelgem in water reuse plant.</a:t>
            </a:r>
          </a:p>
          <a:p>
            <a:pPr marL="172800" lvl="1" indent="-171450"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nl-BE" sz="1050" dirty="0">
                <a:solidFill>
                  <a:srgbClr val="2D3C4B"/>
                </a:solidFill>
              </a:rPr>
              <a:t>This innovative installation provides 50% less wastewater and </a:t>
            </a:r>
            <a:br>
              <a:rPr lang="nl-BE" sz="1050" dirty="0">
                <a:solidFill>
                  <a:srgbClr val="2D3C4B"/>
                </a:solidFill>
              </a:rPr>
            </a:br>
            <a:r>
              <a:rPr lang="nl-BE" sz="1050" dirty="0">
                <a:solidFill>
                  <a:srgbClr val="2D3C4B"/>
                </a:solidFill>
              </a:rPr>
              <a:t>consequently 50% less need for groundwater pumping.</a:t>
            </a:r>
          </a:p>
          <a:p>
            <a:pPr marL="172800" lvl="1" indent="-171450"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nl-BE" sz="1050" dirty="0">
                <a:solidFill>
                  <a:srgbClr val="2D3C4B"/>
                </a:solidFill>
              </a:rPr>
              <a:t>30m3/h or </a:t>
            </a:r>
            <a:r>
              <a:rPr lang="nl-BE" sz="1050" dirty="0" err="1">
                <a:solidFill>
                  <a:srgbClr val="2D3C4B"/>
                </a:solidFill>
              </a:rPr>
              <a:t>one</a:t>
            </a:r>
            <a:r>
              <a:rPr lang="nl-BE" sz="1050" dirty="0">
                <a:solidFill>
                  <a:srgbClr val="2D3C4B"/>
                </a:solidFill>
              </a:rPr>
              <a:t> </a:t>
            </a:r>
            <a:r>
              <a:rPr lang="nl-BE" sz="1050" dirty="0" err="1">
                <a:solidFill>
                  <a:srgbClr val="2D3C4B"/>
                </a:solidFill>
              </a:rPr>
              <a:t>olympic</a:t>
            </a:r>
            <a:r>
              <a:rPr lang="nl-BE" sz="1050" dirty="0">
                <a:solidFill>
                  <a:srgbClr val="2D3C4B"/>
                </a:solidFill>
              </a:rPr>
              <a:t> </a:t>
            </a:r>
            <a:r>
              <a:rPr lang="nl-BE" sz="1050" dirty="0" err="1">
                <a:solidFill>
                  <a:srgbClr val="2D3C4B"/>
                </a:solidFill>
              </a:rPr>
              <a:t>swimming</a:t>
            </a:r>
            <a:r>
              <a:rPr lang="nl-BE" sz="1050" dirty="0">
                <a:solidFill>
                  <a:srgbClr val="2D3C4B"/>
                </a:solidFill>
              </a:rPr>
              <a:t> pool </a:t>
            </a:r>
            <a:r>
              <a:rPr lang="nl-BE" sz="1050" dirty="0" err="1">
                <a:solidFill>
                  <a:srgbClr val="2D3C4B"/>
                </a:solidFill>
              </a:rPr>
              <a:t>every</a:t>
            </a:r>
            <a:r>
              <a:rPr lang="nl-BE" sz="1050" dirty="0">
                <a:solidFill>
                  <a:srgbClr val="2D3C4B"/>
                </a:solidFill>
              </a:rPr>
              <a:t> 10h; </a:t>
            </a:r>
            <a:r>
              <a:rPr lang="nl-BE" sz="1050" dirty="0" err="1">
                <a:solidFill>
                  <a:srgbClr val="2D3C4B"/>
                </a:solidFill>
              </a:rPr>
              <a:t>Comparable</a:t>
            </a:r>
            <a:r>
              <a:rPr lang="nl-BE" sz="1050" dirty="0">
                <a:solidFill>
                  <a:srgbClr val="2D3C4B"/>
                </a:solidFill>
              </a:rPr>
              <a:t> to 110,000 m³ of water or the total annual consumption of 1,600 households.</a:t>
            </a:r>
            <a:endParaRPr lang="en-GB" sz="1050" dirty="0">
              <a:solidFill>
                <a:srgbClr val="2D3C4B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068C49-3835-7933-0B8B-D468B3E216EC}"/>
              </a:ext>
            </a:extLst>
          </p:cNvPr>
          <p:cNvSpPr txBox="1"/>
          <p:nvPr/>
        </p:nvSpPr>
        <p:spPr>
          <a:xfrm>
            <a:off x="5750037" y="4548160"/>
            <a:ext cx="51886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err="1">
                <a:solidFill>
                  <a:srgbClr val="2D3C4B"/>
                </a:solidFill>
                <a:latin typeface="Ryker Text Bold" panose="02000800000000000000" pitchFamily="2" charset="0"/>
              </a:rPr>
              <a:t>Investment against water scarcity</a:t>
            </a:r>
            <a:endParaRPr lang="en-US" sz="1600" dirty="0">
              <a:solidFill>
                <a:srgbClr val="2D3C4B"/>
              </a:solidFill>
              <a:latin typeface="Ryker Text Bold" panose="020008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BF1CD9C-E39C-738D-674B-ACC982523468}"/>
              </a:ext>
            </a:extLst>
          </p:cNvPr>
          <p:cNvGrpSpPr/>
          <p:nvPr/>
        </p:nvGrpSpPr>
        <p:grpSpPr>
          <a:xfrm>
            <a:off x="11005599" y="3289314"/>
            <a:ext cx="895164" cy="778703"/>
            <a:chOff x="5482590" y="1805846"/>
            <a:chExt cx="895164" cy="720741"/>
          </a:xfrm>
        </p:grpSpPr>
        <p:sp>
          <p:nvSpPr>
            <p:cNvPr id="12" name="Text Placeholder 11">
              <a:extLst>
                <a:ext uri="{FF2B5EF4-FFF2-40B4-BE49-F238E27FC236}">
                  <a16:creationId xmlns:a16="http://schemas.microsoft.com/office/drawing/2014/main" id="{A9AD2308-3FEF-74AC-9925-C20E9B04944B}"/>
                </a:ext>
              </a:extLst>
            </p:cNvPr>
            <p:cNvSpPr txBox="1">
              <a:spLocks/>
            </p:cNvSpPr>
            <p:nvPr/>
          </p:nvSpPr>
          <p:spPr>
            <a:xfrm>
              <a:off x="5636915" y="1805846"/>
              <a:ext cx="740839" cy="720741"/>
            </a:xfrm>
            <a:custGeom>
              <a:avLst/>
              <a:gdLst>
                <a:gd name="connsiteX0" fmla="*/ 0 w 523451"/>
                <a:gd name="connsiteY0" fmla="*/ 0 h 629494"/>
                <a:gd name="connsiteX1" fmla="*/ 523451 w 523451"/>
                <a:gd name="connsiteY1" fmla="*/ 0 h 629494"/>
                <a:gd name="connsiteX2" fmla="*/ 523451 w 523451"/>
                <a:gd name="connsiteY2" fmla="*/ 548765 h 629494"/>
                <a:gd name="connsiteX3" fmla="*/ 261700 w 523451"/>
                <a:gd name="connsiteY3" fmla="*/ 629494 h 629494"/>
                <a:gd name="connsiteX4" fmla="*/ 0 w 523451"/>
                <a:gd name="connsiteY4" fmla="*/ 548765 h 629494"/>
                <a:gd name="connsiteX0" fmla="*/ 0 w 523451"/>
                <a:gd name="connsiteY0" fmla="*/ 177889 h 629494"/>
                <a:gd name="connsiteX1" fmla="*/ 523451 w 523451"/>
                <a:gd name="connsiteY1" fmla="*/ 0 h 629494"/>
                <a:gd name="connsiteX2" fmla="*/ 523451 w 523451"/>
                <a:gd name="connsiteY2" fmla="*/ 548765 h 629494"/>
                <a:gd name="connsiteX3" fmla="*/ 261700 w 523451"/>
                <a:gd name="connsiteY3" fmla="*/ 629494 h 629494"/>
                <a:gd name="connsiteX4" fmla="*/ 0 w 523451"/>
                <a:gd name="connsiteY4" fmla="*/ 548765 h 629494"/>
                <a:gd name="connsiteX5" fmla="*/ 0 w 523451"/>
                <a:gd name="connsiteY5" fmla="*/ 177889 h 629494"/>
                <a:gd name="connsiteX0" fmla="*/ 0 w 523451"/>
                <a:gd name="connsiteY0" fmla="*/ 6469 h 458074"/>
                <a:gd name="connsiteX1" fmla="*/ 519862 w 523451"/>
                <a:gd name="connsiteY1" fmla="*/ 0 h 458074"/>
                <a:gd name="connsiteX2" fmla="*/ 523451 w 523451"/>
                <a:gd name="connsiteY2" fmla="*/ 377345 h 458074"/>
                <a:gd name="connsiteX3" fmla="*/ 261700 w 523451"/>
                <a:gd name="connsiteY3" fmla="*/ 458074 h 458074"/>
                <a:gd name="connsiteX4" fmla="*/ 0 w 523451"/>
                <a:gd name="connsiteY4" fmla="*/ 377345 h 458074"/>
                <a:gd name="connsiteX5" fmla="*/ 0 w 523451"/>
                <a:gd name="connsiteY5" fmla="*/ 6469 h 458074"/>
                <a:gd name="connsiteX0" fmla="*/ 0 w 523451"/>
                <a:gd name="connsiteY0" fmla="*/ 0 h 458882"/>
                <a:gd name="connsiteX1" fmla="*/ 519862 w 523451"/>
                <a:gd name="connsiteY1" fmla="*/ 808 h 458882"/>
                <a:gd name="connsiteX2" fmla="*/ 523451 w 523451"/>
                <a:gd name="connsiteY2" fmla="*/ 378153 h 458882"/>
                <a:gd name="connsiteX3" fmla="*/ 261700 w 523451"/>
                <a:gd name="connsiteY3" fmla="*/ 458882 h 458882"/>
                <a:gd name="connsiteX4" fmla="*/ 0 w 523451"/>
                <a:gd name="connsiteY4" fmla="*/ 378153 h 458882"/>
                <a:gd name="connsiteX5" fmla="*/ 0 w 523451"/>
                <a:gd name="connsiteY5" fmla="*/ 0 h 45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3451" h="458882">
                  <a:moveTo>
                    <a:pt x="0" y="0"/>
                  </a:moveTo>
                  <a:lnTo>
                    <a:pt x="519862" y="808"/>
                  </a:lnTo>
                  <a:cubicBezTo>
                    <a:pt x="521058" y="126590"/>
                    <a:pt x="522255" y="252371"/>
                    <a:pt x="523451" y="378153"/>
                  </a:cubicBezTo>
                  <a:cubicBezTo>
                    <a:pt x="523451" y="378153"/>
                    <a:pt x="332374" y="380032"/>
                    <a:pt x="261700" y="458882"/>
                  </a:cubicBezTo>
                  <a:cubicBezTo>
                    <a:pt x="191027" y="380032"/>
                    <a:pt x="0" y="378153"/>
                    <a:pt x="0" y="3781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</p:spPr>
          <p:txBody>
            <a:bodyPr wrap="square" anchor="ctr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300" b="0" kern="1200" spc="-20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500"/>
                </a:spcAft>
                <a:buClr>
                  <a:schemeClr val="accent6"/>
                </a:buClr>
                <a:buFont typeface="Arial" panose="020B0604020202020204" pitchFamily="34" charset="0"/>
                <a:buNone/>
                <a:defRPr sz="2000" b="1" kern="1200" spc="-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500"/>
                </a:spcAft>
                <a:buClr>
                  <a:schemeClr val="accent5"/>
                </a:buClr>
                <a:buFont typeface="Arial" panose="020B0604020202020204" pitchFamily="34" charset="0"/>
                <a:buNone/>
                <a:defRPr sz="1800" b="1" kern="1200" spc="-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500"/>
                </a:spcAft>
                <a:buClr>
                  <a:schemeClr val="accent4"/>
                </a:buClr>
                <a:buFont typeface="Arial" panose="020B0604020202020204" pitchFamily="34" charset="0"/>
                <a:buNone/>
                <a:defRPr sz="1600" b="1" kern="1200" spc="-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5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1600" b="1" kern="1200" spc="-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500"/>
                </a:spcAft>
                <a:buFont typeface="Arial" panose="020B0604020202020204" pitchFamily="34" charset="0"/>
                <a:buNone/>
                <a:defRPr sz="1600" b="1" i="0" kern="1200" spc="-20" baseline="0">
                  <a:solidFill>
                    <a:schemeClr val="tx1"/>
                  </a:solidFill>
                  <a:latin typeface="Ryker Text Bold" pitchFamily="2" charset="77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500"/>
                </a:spcAft>
                <a:buFont typeface="Arial" panose="020B0604020202020204" pitchFamily="34" charset="0"/>
                <a:buNone/>
                <a:defRPr sz="1600" b="1" kern="1200" spc="-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728C8667-96F9-68CB-8C05-58911740FDA6}"/>
                </a:ext>
              </a:extLst>
            </p:cNvPr>
            <p:cNvSpPr/>
            <p:nvPr/>
          </p:nvSpPr>
          <p:spPr>
            <a:xfrm>
              <a:off x="5482590" y="1808692"/>
              <a:ext cx="155060" cy="133672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76DCED3-FDDD-0914-899B-107D494F1817}"/>
              </a:ext>
            </a:extLst>
          </p:cNvPr>
          <p:cNvGrpSpPr/>
          <p:nvPr/>
        </p:nvGrpSpPr>
        <p:grpSpPr>
          <a:xfrm>
            <a:off x="11013931" y="4778101"/>
            <a:ext cx="882914" cy="787170"/>
            <a:chOff x="5594702" y="1800855"/>
            <a:chExt cx="882914" cy="728578"/>
          </a:xfrm>
        </p:grpSpPr>
        <p:sp>
          <p:nvSpPr>
            <p:cNvPr id="23" name="Text Placeholder 11">
              <a:extLst>
                <a:ext uri="{FF2B5EF4-FFF2-40B4-BE49-F238E27FC236}">
                  <a16:creationId xmlns:a16="http://schemas.microsoft.com/office/drawing/2014/main" id="{C350AAF1-C24A-B4D2-5781-5296FF19CE85}"/>
                </a:ext>
              </a:extLst>
            </p:cNvPr>
            <p:cNvSpPr txBox="1">
              <a:spLocks/>
            </p:cNvSpPr>
            <p:nvPr/>
          </p:nvSpPr>
          <p:spPr>
            <a:xfrm>
              <a:off x="5736777" y="1808692"/>
              <a:ext cx="740839" cy="720741"/>
            </a:xfrm>
            <a:custGeom>
              <a:avLst/>
              <a:gdLst>
                <a:gd name="connsiteX0" fmla="*/ 0 w 523451"/>
                <a:gd name="connsiteY0" fmla="*/ 0 h 629494"/>
                <a:gd name="connsiteX1" fmla="*/ 523451 w 523451"/>
                <a:gd name="connsiteY1" fmla="*/ 0 h 629494"/>
                <a:gd name="connsiteX2" fmla="*/ 523451 w 523451"/>
                <a:gd name="connsiteY2" fmla="*/ 548765 h 629494"/>
                <a:gd name="connsiteX3" fmla="*/ 261700 w 523451"/>
                <a:gd name="connsiteY3" fmla="*/ 629494 h 629494"/>
                <a:gd name="connsiteX4" fmla="*/ 0 w 523451"/>
                <a:gd name="connsiteY4" fmla="*/ 548765 h 629494"/>
                <a:gd name="connsiteX0" fmla="*/ 0 w 523451"/>
                <a:gd name="connsiteY0" fmla="*/ 177889 h 629494"/>
                <a:gd name="connsiteX1" fmla="*/ 523451 w 523451"/>
                <a:gd name="connsiteY1" fmla="*/ 0 h 629494"/>
                <a:gd name="connsiteX2" fmla="*/ 523451 w 523451"/>
                <a:gd name="connsiteY2" fmla="*/ 548765 h 629494"/>
                <a:gd name="connsiteX3" fmla="*/ 261700 w 523451"/>
                <a:gd name="connsiteY3" fmla="*/ 629494 h 629494"/>
                <a:gd name="connsiteX4" fmla="*/ 0 w 523451"/>
                <a:gd name="connsiteY4" fmla="*/ 548765 h 629494"/>
                <a:gd name="connsiteX5" fmla="*/ 0 w 523451"/>
                <a:gd name="connsiteY5" fmla="*/ 177889 h 629494"/>
                <a:gd name="connsiteX0" fmla="*/ 0 w 523451"/>
                <a:gd name="connsiteY0" fmla="*/ 6469 h 458074"/>
                <a:gd name="connsiteX1" fmla="*/ 519862 w 523451"/>
                <a:gd name="connsiteY1" fmla="*/ 0 h 458074"/>
                <a:gd name="connsiteX2" fmla="*/ 523451 w 523451"/>
                <a:gd name="connsiteY2" fmla="*/ 377345 h 458074"/>
                <a:gd name="connsiteX3" fmla="*/ 261700 w 523451"/>
                <a:gd name="connsiteY3" fmla="*/ 458074 h 458074"/>
                <a:gd name="connsiteX4" fmla="*/ 0 w 523451"/>
                <a:gd name="connsiteY4" fmla="*/ 377345 h 458074"/>
                <a:gd name="connsiteX5" fmla="*/ 0 w 523451"/>
                <a:gd name="connsiteY5" fmla="*/ 6469 h 458074"/>
                <a:gd name="connsiteX0" fmla="*/ 0 w 523451"/>
                <a:gd name="connsiteY0" fmla="*/ 0 h 458882"/>
                <a:gd name="connsiteX1" fmla="*/ 519862 w 523451"/>
                <a:gd name="connsiteY1" fmla="*/ 808 h 458882"/>
                <a:gd name="connsiteX2" fmla="*/ 523451 w 523451"/>
                <a:gd name="connsiteY2" fmla="*/ 378153 h 458882"/>
                <a:gd name="connsiteX3" fmla="*/ 261700 w 523451"/>
                <a:gd name="connsiteY3" fmla="*/ 458882 h 458882"/>
                <a:gd name="connsiteX4" fmla="*/ 0 w 523451"/>
                <a:gd name="connsiteY4" fmla="*/ 378153 h 458882"/>
                <a:gd name="connsiteX5" fmla="*/ 0 w 523451"/>
                <a:gd name="connsiteY5" fmla="*/ 0 h 45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3451" h="458882">
                  <a:moveTo>
                    <a:pt x="0" y="0"/>
                  </a:moveTo>
                  <a:lnTo>
                    <a:pt x="519862" y="808"/>
                  </a:lnTo>
                  <a:cubicBezTo>
                    <a:pt x="521058" y="126590"/>
                    <a:pt x="522255" y="252371"/>
                    <a:pt x="523451" y="378153"/>
                  </a:cubicBezTo>
                  <a:cubicBezTo>
                    <a:pt x="523451" y="378153"/>
                    <a:pt x="332374" y="380032"/>
                    <a:pt x="261700" y="458882"/>
                  </a:cubicBezTo>
                  <a:cubicBezTo>
                    <a:pt x="191027" y="380032"/>
                    <a:pt x="0" y="378153"/>
                    <a:pt x="0" y="3781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</p:spPr>
          <p:txBody>
            <a:bodyPr wrap="square" anchor="ctr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300" b="0" kern="1200" spc="-20" baseline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500"/>
                </a:spcAft>
                <a:buClr>
                  <a:schemeClr val="accent6"/>
                </a:buClr>
                <a:buFont typeface="Arial" panose="020B0604020202020204" pitchFamily="34" charset="0"/>
                <a:buNone/>
                <a:defRPr sz="2000" b="1" kern="1200" spc="-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500"/>
                </a:spcAft>
                <a:buClr>
                  <a:schemeClr val="accent5"/>
                </a:buClr>
                <a:buFont typeface="Arial" panose="020B0604020202020204" pitchFamily="34" charset="0"/>
                <a:buNone/>
                <a:defRPr sz="1800" b="1" kern="1200" spc="-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500"/>
                </a:spcAft>
                <a:buClr>
                  <a:schemeClr val="accent4"/>
                </a:buClr>
                <a:buFont typeface="Arial" panose="020B0604020202020204" pitchFamily="34" charset="0"/>
                <a:buNone/>
                <a:defRPr sz="1600" b="1" kern="1200" spc="-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5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1600" b="1" kern="1200" spc="-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500"/>
                </a:spcAft>
                <a:buFont typeface="Arial" panose="020B0604020202020204" pitchFamily="34" charset="0"/>
                <a:buNone/>
                <a:defRPr sz="1600" b="1" i="0" kern="1200" spc="-20" baseline="0">
                  <a:solidFill>
                    <a:schemeClr val="tx1"/>
                  </a:solidFill>
                  <a:latin typeface="Ryker Text Bold" pitchFamily="2" charset="77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ts val="2400"/>
                </a:lnSpc>
                <a:spcBef>
                  <a:spcPts val="0"/>
                </a:spcBef>
                <a:spcAft>
                  <a:spcPts val="500"/>
                </a:spcAft>
                <a:buFont typeface="Arial" panose="020B0604020202020204" pitchFamily="34" charset="0"/>
                <a:buNone/>
                <a:defRPr sz="1600" b="1" kern="1200" spc="-2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561A577C-4AC9-9E27-E83E-2C76248DC414}"/>
                </a:ext>
              </a:extLst>
            </p:cNvPr>
            <p:cNvSpPr/>
            <p:nvPr/>
          </p:nvSpPr>
          <p:spPr>
            <a:xfrm>
              <a:off x="5594702" y="1800855"/>
              <a:ext cx="155060" cy="133672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026" name="Picture 2" descr="WhCo-icon-target-cold_grey-cmyk">
            <a:extLst>
              <a:ext uri="{FF2B5EF4-FFF2-40B4-BE49-F238E27FC236}">
                <a16:creationId xmlns:a16="http://schemas.microsoft.com/office/drawing/2014/main" id="{71A4885C-FEBB-4E0E-E05F-6B49F602E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26178" y1="26844" x2="26178" y2="26844"/>
                        <a14:foregroundMark x1="32622" y1="32444" x2="32622" y2="32444"/>
                        <a14:foregroundMark x1="37156" y1="31911" x2="49022" y2="26489"/>
                        <a14:foregroundMark x1="49022" y1="26489" x2="49022" y2="26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536" y="3317558"/>
            <a:ext cx="722214" cy="72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7726C09-E42F-E6BF-AF6B-B3956791E6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867" b="93867" l="10000" r="90000">
                        <a14:foregroundMark x1="27067" y1="13511" x2="27067" y2="13511"/>
                        <a14:foregroundMark x1="39111" y1="13156" x2="39111" y2="13156"/>
                        <a14:foregroundMark x1="49378" y1="15689" x2="49378" y2="15689"/>
                        <a14:foregroundMark x1="60933" y1="8267" x2="60933" y2="8267"/>
                        <a14:foregroundMark x1="61822" y1="8267" x2="63644" y2="7911"/>
                        <a14:foregroundMark x1="37511" y1="93867" x2="41644" y2="92978"/>
                        <a14:foregroundMark x1="63289" y1="92800" x2="69378" y2="900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45821" y="1457372"/>
            <a:ext cx="563981" cy="563981"/>
          </a:xfrm>
          <a:prstGeom prst="rect">
            <a:avLst/>
          </a:prstGeom>
        </p:spPr>
      </p:pic>
      <p:pic>
        <p:nvPicPr>
          <p:cNvPr id="1028" name="Picture 4" descr="WhCo-icon-trust-cold_grey-cmyk">
            <a:extLst>
              <a:ext uri="{FF2B5EF4-FFF2-40B4-BE49-F238E27FC236}">
                <a16:creationId xmlns:a16="http://schemas.microsoft.com/office/drawing/2014/main" id="{CA7FF51E-6397-73E4-81D1-6AD24613C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36978" y1="79822" x2="36978" y2="79822"/>
                        <a14:foregroundMark x1="76800" y1="82000" x2="83822" y2="76044"/>
                        <a14:foregroundMark x1="24000" y1="79289" x2="25778" y2="82889"/>
                        <a14:foregroundMark x1="45956" y1="10267" x2="34800" y2="11600"/>
                        <a14:foregroundMark x1="34800" y1="11600" x2="30533" y2="17911"/>
                        <a14:foregroundMark x1="30533" y1="17911" x2="30133" y2="20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397" y="4813699"/>
            <a:ext cx="668493" cy="66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9E191E08-F690-5E17-9E0D-ED95AA4E4D19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092446" y="6282425"/>
            <a:ext cx="3096273" cy="45091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61974ED-3D9F-78F7-1134-4C5E425662DF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8611" b="66667" l="33490" r="40156">
                        <a14:foregroundMark x1="37448" y1="66111" x2="37448" y2="66111"/>
                        <a14:foregroundMark x1="37448" y1="66111" x2="37448" y2="66111"/>
                        <a14:foregroundMark x1="40260" y1="60278" x2="40260" y2="60278"/>
                        <a14:foregroundMark x1="33490" y1="60370" x2="33490" y2="60370"/>
                        <a14:foregroundMark x1="36823" y1="66759" x2="36823" y2="66759"/>
                        <a14:foregroundMark x1="36823" y1="48611" x2="36823" y2="48611"/>
                      </a14:backgroundRemoval>
                    </a14:imgEffect>
                  </a14:imgLayer>
                </a14:imgProps>
              </a:ext>
            </a:extLst>
          </a:blip>
          <a:srcRect l="32690" t="46584" r="58909" b="31851"/>
          <a:stretch/>
        </p:blipFill>
        <p:spPr>
          <a:xfrm>
            <a:off x="5142495" y="5251924"/>
            <a:ext cx="803587" cy="116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7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a16="http://schemas.microsoft.com/office/drawing/2014/main" xmlns:a14="http://schemas.microsoft.com/office/drawing/2010/main" xmlns:asvg="http://schemas.microsoft.com/office/drawing/2016/SVG/main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BEC628E8-4586-0A02-D116-BC0C1A9CE41A}"/>
              </a:ext>
            </a:extLst>
          </p:cNvPr>
          <p:cNvSpPr txBox="1"/>
          <p:nvPr/>
        </p:nvSpPr>
        <p:spPr>
          <a:xfrm>
            <a:off x="9026114" y="2616175"/>
            <a:ext cx="26270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l-BE" sz="1800" b="1" u="sng" dirty="0">
                <a:solidFill>
                  <a:srgbClr val="FFFFFF"/>
                </a:solidFill>
                <a:ea typeface="+mj-lt"/>
                <a:cs typeface="+mj-lt"/>
              </a:rPr>
              <a:t> Press event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362DB24-0A8F-1730-22B7-646C2A561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211" y="0"/>
            <a:ext cx="9726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3597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, Quotes &amp; Exceptional">
  <a:themeElements>
    <a:clrScheme name="Ter Beke">
      <a:dk1>
        <a:srgbClr val="2D3C4B"/>
      </a:dk1>
      <a:lt1>
        <a:srgbClr val="FFFFFF"/>
      </a:lt1>
      <a:dk2>
        <a:srgbClr val="50A832"/>
      </a:dk2>
      <a:lt2>
        <a:srgbClr val="FFFFFF"/>
      </a:lt2>
      <a:accent1>
        <a:srgbClr val="2D3C4B"/>
      </a:accent1>
      <a:accent2>
        <a:srgbClr val="C8E114"/>
      </a:accent2>
      <a:accent3>
        <a:srgbClr val="91D223"/>
      </a:accent3>
      <a:accent4>
        <a:srgbClr val="5ABE32"/>
      </a:accent4>
      <a:accent5>
        <a:srgbClr val="37AF73"/>
      </a:accent5>
      <a:accent6>
        <a:srgbClr val="149BAA"/>
      </a:accent6>
      <a:hlink>
        <a:srgbClr val="5ABE32"/>
      </a:hlink>
      <a:folHlink>
        <a:srgbClr val="2D3C4B"/>
      </a:folHlink>
    </a:clrScheme>
    <a:fontScheme name="What's Cooking">
      <a:majorFont>
        <a:latin typeface="Ryker Text Medium"/>
        <a:ea typeface=""/>
        <a:cs typeface=""/>
      </a:majorFont>
      <a:minorFont>
        <a:latin typeface="Ryker Text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B-template-20230224" id="{ABA3C4E8-A1A1-B84D-93AD-C5427FE6F398}" vid="{38110D47-FE93-5343-BBC3-4795911C3AAC}"/>
    </a:ext>
  </a:extLst>
</a:theme>
</file>

<file path=ppt/theme/theme2.xml><?xml version="1.0" encoding="utf-8"?>
<a:theme xmlns:a="http://schemas.openxmlformats.org/drawingml/2006/main" name="Content slides">
  <a:themeElements>
    <a:clrScheme name="Ter Beke">
      <a:dk1>
        <a:srgbClr val="2D3C4B"/>
      </a:dk1>
      <a:lt1>
        <a:srgbClr val="FFFFFF"/>
      </a:lt1>
      <a:dk2>
        <a:srgbClr val="50A832"/>
      </a:dk2>
      <a:lt2>
        <a:srgbClr val="FFFFFF"/>
      </a:lt2>
      <a:accent1>
        <a:srgbClr val="2D3C4B"/>
      </a:accent1>
      <a:accent2>
        <a:srgbClr val="C8E114"/>
      </a:accent2>
      <a:accent3>
        <a:srgbClr val="91D223"/>
      </a:accent3>
      <a:accent4>
        <a:srgbClr val="5ABE32"/>
      </a:accent4>
      <a:accent5>
        <a:srgbClr val="37AF73"/>
      </a:accent5>
      <a:accent6>
        <a:srgbClr val="149BAA"/>
      </a:accent6>
      <a:hlink>
        <a:srgbClr val="5ABE32"/>
      </a:hlink>
      <a:folHlink>
        <a:srgbClr val="2D3C4B"/>
      </a:folHlink>
    </a:clrScheme>
    <a:fontScheme name="What's Cooking">
      <a:majorFont>
        <a:latin typeface="Ryker Text Medium"/>
        <a:ea typeface=""/>
        <a:cs typeface=""/>
      </a:majorFont>
      <a:minorFont>
        <a:latin typeface="Ryker Text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B-template-20230224" id="{ABA3C4E8-A1A1-B84D-93AD-C5427FE6F398}" vid="{EF31A9FB-5C75-8F42-AB30-0110F7F6DAA6}"/>
    </a:ext>
  </a:extLst>
</a:theme>
</file>

<file path=ppt/theme/theme3.xml><?xml version="1.0" encoding="utf-8"?>
<a:theme xmlns:a="http://schemas.openxmlformats.org/drawingml/2006/main" name="1_Covers, Quotes &amp; Exceptional">
  <a:themeElements>
    <a:clrScheme name="Ter Beke">
      <a:dk1>
        <a:srgbClr val="2D3C4B"/>
      </a:dk1>
      <a:lt1>
        <a:srgbClr val="FFFFFF"/>
      </a:lt1>
      <a:dk2>
        <a:srgbClr val="50A832"/>
      </a:dk2>
      <a:lt2>
        <a:srgbClr val="FFFFFF"/>
      </a:lt2>
      <a:accent1>
        <a:srgbClr val="2D3C4B"/>
      </a:accent1>
      <a:accent2>
        <a:srgbClr val="C8E114"/>
      </a:accent2>
      <a:accent3>
        <a:srgbClr val="91D223"/>
      </a:accent3>
      <a:accent4>
        <a:srgbClr val="5ABE32"/>
      </a:accent4>
      <a:accent5>
        <a:srgbClr val="37AF73"/>
      </a:accent5>
      <a:accent6>
        <a:srgbClr val="149BAA"/>
      </a:accent6>
      <a:hlink>
        <a:srgbClr val="5ABE32"/>
      </a:hlink>
      <a:folHlink>
        <a:srgbClr val="2D3C4B"/>
      </a:folHlink>
    </a:clrScheme>
    <a:fontScheme name="What's Cooking">
      <a:majorFont>
        <a:latin typeface="Ryker Text Medium"/>
        <a:ea typeface=""/>
        <a:cs typeface=""/>
      </a:majorFont>
      <a:minorFont>
        <a:latin typeface="Ryker Text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B-template" id="{1CE4ABEF-4920-BD47-8730-7CF21D68BA9D}" vid="{A2F4F06B-4F87-5646-8A0D-D386B73049F2}"/>
    </a:ext>
  </a:extLst>
</a:theme>
</file>

<file path=ppt/theme/theme4.xml><?xml version="1.0" encoding="utf-8"?>
<a:theme xmlns:a="http://schemas.openxmlformats.org/drawingml/2006/main" name="What's cooking?">
  <a:themeElements>
    <a:clrScheme name="Ter Beke">
      <a:dk1>
        <a:srgbClr val="2D3C4B"/>
      </a:dk1>
      <a:lt1>
        <a:srgbClr val="FFFFFF"/>
      </a:lt1>
      <a:dk2>
        <a:srgbClr val="50A832"/>
      </a:dk2>
      <a:lt2>
        <a:srgbClr val="FFFFFF"/>
      </a:lt2>
      <a:accent1>
        <a:srgbClr val="2D3C4B"/>
      </a:accent1>
      <a:accent2>
        <a:srgbClr val="C8E114"/>
      </a:accent2>
      <a:accent3>
        <a:srgbClr val="91D223"/>
      </a:accent3>
      <a:accent4>
        <a:srgbClr val="5ABE32"/>
      </a:accent4>
      <a:accent5>
        <a:srgbClr val="37AF73"/>
      </a:accent5>
      <a:accent6>
        <a:srgbClr val="149BAA"/>
      </a:accent6>
      <a:hlink>
        <a:srgbClr val="5ABE32"/>
      </a:hlink>
      <a:folHlink>
        <a:srgbClr val="2D3C4B"/>
      </a:folHlink>
    </a:clrScheme>
    <a:fontScheme name="What's Cooking">
      <a:majorFont>
        <a:latin typeface="Ryker Text Medium"/>
        <a:ea typeface=""/>
        <a:cs typeface=""/>
      </a:majorFont>
      <a:minorFont>
        <a:latin typeface="Ryker Text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B-template" id="{1CE4ABEF-4920-BD47-8730-7CF21D68BA9D}" vid="{C5E7EE9B-828E-564E-A2F0-608C6F931D9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Microsoft Office PowerPoint</Application>
  <PresentationFormat>Widescreen</PresentationFormat>
  <Paragraphs>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Ryker Text Bold</vt:lpstr>
      <vt:lpstr>Ryker Text Light</vt:lpstr>
      <vt:lpstr>Ryker Text Medium</vt:lpstr>
      <vt:lpstr>Ryker Text Regular</vt:lpstr>
      <vt:lpstr>Covers, Quotes &amp; Exceptional</vt:lpstr>
      <vt:lpstr>Content slides</vt:lpstr>
      <vt:lpstr>1_Covers, Quotes &amp; Exceptional</vt:lpstr>
      <vt:lpstr>What's cooking?</vt:lpstr>
      <vt:lpstr>What's Cooking? inaugurates innovative water reuse plant</vt:lpstr>
      <vt:lpstr>PowerPoint Presentation</vt:lpstr>
    </vt:vector>
  </TitlesOfParts>
  <Company>Ter Beke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Cédric Lemineur</dc:creator>
  <cp:keywords>, docId:D538D61D64A58BD4FBFBBDF61961E42A</cp:keywords>
  <cp:lastModifiedBy>Ann De Jaeger</cp:lastModifiedBy>
  <cp:revision>74</cp:revision>
  <dcterms:created xsi:type="dcterms:W3CDTF">2023-03-06T20:41:11Z</dcterms:created>
  <dcterms:modified xsi:type="dcterms:W3CDTF">2024-03-21T13:58:57Z</dcterms:modified>
</cp:coreProperties>
</file>