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675" r:id="rId5"/>
    <p:sldMasterId id="2147483668" r:id="rId6"/>
    <p:sldMasterId id="2147483726" r:id="rId7"/>
    <p:sldMasterId id="2147483747" r:id="rId8"/>
    <p:sldMasterId id="2147483766" r:id="rId9"/>
    <p:sldMasterId id="2147483780" r:id="rId10"/>
  </p:sldMasterIdLst>
  <p:notesMasterIdLst>
    <p:notesMasterId r:id="rId25"/>
  </p:notesMasterIdLst>
  <p:sldIdLst>
    <p:sldId id="430" r:id="rId11"/>
    <p:sldId id="281" r:id="rId12"/>
    <p:sldId id="444" r:id="rId13"/>
    <p:sldId id="422" r:id="rId14"/>
    <p:sldId id="421" r:id="rId15"/>
    <p:sldId id="432" r:id="rId16"/>
    <p:sldId id="426" r:id="rId17"/>
    <p:sldId id="423" r:id="rId18"/>
    <p:sldId id="425" r:id="rId19"/>
    <p:sldId id="424" r:id="rId20"/>
    <p:sldId id="445" r:id="rId21"/>
    <p:sldId id="427" r:id="rId22"/>
    <p:sldId id="446" r:id="rId23"/>
    <p:sldId id="39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BE32"/>
    <a:srgbClr val="F5F5F5"/>
    <a:srgbClr val="F5D900"/>
    <a:srgbClr val="2D3C4B"/>
    <a:srgbClr val="50A832"/>
    <a:srgbClr val="C8E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06" autoAdjust="0"/>
    <p:restoredTop sz="96327"/>
  </p:normalViewPr>
  <p:slideViewPr>
    <p:cSldViewPr snapToGrid="0">
      <p:cViewPr varScale="1">
        <p:scale>
          <a:sx n="114" d="100"/>
          <a:sy n="114" d="100"/>
        </p:scale>
        <p:origin x="8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bmain5\yrs$\DOCUMENTS%20YR\ANALISTS\2024\LT%20result%20evolution%20-%202024H1%20ACTU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bmain5\yrs$\DOCUMENTS%20YR\ANALISTS\2024\LT%20result%20evolution%20-%202024H1%20ACTU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BE"/>
              <a:t>LONG TERM EVOLUTION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'High level'!$A$33</c:f>
              <c:strCache>
                <c:ptCount val="1"/>
                <c:pt idx="0">
                  <c:v>EBITDA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'High level'!$C$32:$AF$32</c:f>
              <c:strCache>
                <c:ptCount val="30"/>
                <c:pt idx="0">
                  <c:v>06/2010</c:v>
                </c:pt>
                <c:pt idx="1">
                  <c:v>12/2010</c:v>
                </c:pt>
                <c:pt idx="2">
                  <c:v>12/2010</c:v>
                </c:pt>
                <c:pt idx="3">
                  <c:v>06/2011</c:v>
                </c:pt>
                <c:pt idx="4">
                  <c:v>12/2011</c:v>
                </c:pt>
                <c:pt idx="5">
                  <c:v>06/2012</c:v>
                </c:pt>
                <c:pt idx="6">
                  <c:v>12/2012</c:v>
                </c:pt>
                <c:pt idx="7">
                  <c:v>06/2013</c:v>
                </c:pt>
                <c:pt idx="8">
                  <c:v>12/2013</c:v>
                </c:pt>
                <c:pt idx="9">
                  <c:v>06/2014</c:v>
                </c:pt>
                <c:pt idx="10">
                  <c:v>12/2014</c:v>
                </c:pt>
                <c:pt idx="11">
                  <c:v>06/2015</c:v>
                </c:pt>
                <c:pt idx="12">
                  <c:v>12/2015</c:v>
                </c:pt>
                <c:pt idx="13">
                  <c:v>06/2016</c:v>
                </c:pt>
                <c:pt idx="14">
                  <c:v>12/2016</c:v>
                </c:pt>
                <c:pt idx="15">
                  <c:v>06/2017</c:v>
                </c:pt>
                <c:pt idx="16">
                  <c:v>12/2017</c:v>
                </c:pt>
                <c:pt idx="17">
                  <c:v>06/2018</c:v>
                </c:pt>
                <c:pt idx="18">
                  <c:v>12/2018</c:v>
                </c:pt>
                <c:pt idx="19">
                  <c:v>06/2019</c:v>
                </c:pt>
                <c:pt idx="20">
                  <c:v>12/2019</c:v>
                </c:pt>
                <c:pt idx="21">
                  <c:v>06/2020</c:v>
                </c:pt>
                <c:pt idx="22">
                  <c:v>12/2020</c:v>
                </c:pt>
                <c:pt idx="23">
                  <c:v>06/2021</c:v>
                </c:pt>
                <c:pt idx="24">
                  <c:v>12/2021</c:v>
                </c:pt>
                <c:pt idx="25">
                  <c:v>06/2022</c:v>
                </c:pt>
                <c:pt idx="26">
                  <c:v>12/2022</c:v>
                </c:pt>
                <c:pt idx="27">
                  <c:v>06/2023</c:v>
                </c:pt>
                <c:pt idx="28">
                  <c:v>12/2023</c:v>
                </c:pt>
                <c:pt idx="29">
                  <c:v>06/2024</c:v>
                </c:pt>
              </c:strCache>
            </c:strRef>
          </c:cat>
          <c:val>
            <c:numRef>
              <c:f>'High level'!$C$33:$AF$33</c:f>
              <c:numCache>
                <c:formatCode>#,##0</c:formatCode>
                <c:ptCount val="30"/>
                <c:pt idx="0">
                  <c:v>19578</c:v>
                </c:pt>
                <c:pt idx="1">
                  <c:v>17923</c:v>
                </c:pt>
                <c:pt idx="2">
                  <c:v>17923</c:v>
                </c:pt>
                <c:pt idx="3">
                  <c:v>17923</c:v>
                </c:pt>
                <c:pt idx="4">
                  <c:v>16878</c:v>
                </c:pt>
                <c:pt idx="5">
                  <c:v>14453</c:v>
                </c:pt>
                <c:pt idx="6">
                  <c:v>16677</c:v>
                </c:pt>
                <c:pt idx="7">
                  <c:v>13560</c:v>
                </c:pt>
                <c:pt idx="8">
                  <c:v>15042</c:v>
                </c:pt>
                <c:pt idx="9">
                  <c:v>15097</c:v>
                </c:pt>
                <c:pt idx="10">
                  <c:v>16321</c:v>
                </c:pt>
                <c:pt idx="11">
                  <c:v>15493</c:v>
                </c:pt>
                <c:pt idx="12">
                  <c:v>18780</c:v>
                </c:pt>
                <c:pt idx="13">
                  <c:v>19550</c:v>
                </c:pt>
                <c:pt idx="14">
                  <c:v>18185</c:v>
                </c:pt>
                <c:pt idx="15">
                  <c:v>22294</c:v>
                </c:pt>
                <c:pt idx="16">
                  <c:v>16115</c:v>
                </c:pt>
                <c:pt idx="17">
                  <c:v>19839</c:v>
                </c:pt>
                <c:pt idx="18">
                  <c:v>24197</c:v>
                </c:pt>
                <c:pt idx="19">
                  <c:v>24923</c:v>
                </c:pt>
                <c:pt idx="20">
                  <c:v>12320</c:v>
                </c:pt>
                <c:pt idx="21">
                  <c:v>6176</c:v>
                </c:pt>
                <c:pt idx="22">
                  <c:v>30964</c:v>
                </c:pt>
                <c:pt idx="23" formatCode="General">
                  <c:v>21700</c:v>
                </c:pt>
                <c:pt idx="24" formatCode="General">
                  <c:v>24239</c:v>
                </c:pt>
                <c:pt idx="25">
                  <c:v>16882</c:v>
                </c:pt>
                <c:pt idx="26">
                  <c:v>18979</c:v>
                </c:pt>
                <c:pt idx="27">
                  <c:v>20022</c:v>
                </c:pt>
                <c:pt idx="28">
                  <c:v>25446</c:v>
                </c:pt>
                <c:pt idx="29" formatCode="General">
                  <c:v>30579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33-40BA-B682-C814D7C73571}"/>
            </c:ext>
          </c:extLst>
        </c:ser>
        <c:ser>
          <c:idx val="1"/>
          <c:order val="1"/>
          <c:tx>
            <c:strRef>
              <c:f>'High level'!$A$34</c:f>
              <c:strCache>
                <c:ptCount val="1"/>
                <c:pt idx="0">
                  <c:v>EBIT  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'High level'!$C$32:$AF$32</c:f>
              <c:strCache>
                <c:ptCount val="30"/>
                <c:pt idx="0">
                  <c:v>06/2010</c:v>
                </c:pt>
                <c:pt idx="1">
                  <c:v>12/2010</c:v>
                </c:pt>
                <c:pt idx="2">
                  <c:v>12/2010</c:v>
                </c:pt>
                <c:pt idx="3">
                  <c:v>06/2011</c:v>
                </c:pt>
                <c:pt idx="4">
                  <c:v>12/2011</c:v>
                </c:pt>
                <c:pt idx="5">
                  <c:v>06/2012</c:v>
                </c:pt>
                <c:pt idx="6">
                  <c:v>12/2012</c:v>
                </c:pt>
                <c:pt idx="7">
                  <c:v>06/2013</c:v>
                </c:pt>
                <c:pt idx="8">
                  <c:v>12/2013</c:v>
                </c:pt>
                <c:pt idx="9">
                  <c:v>06/2014</c:v>
                </c:pt>
                <c:pt idx="10">
                  <c:v>12/2014</c:v>
                </c:pt>
                <c:pt idx="11">
                  <c:v>06/2015</c:v>
                </c:pt>
                <c:pt idx="12">
                  <c:v>12/2015</c:v>
                </c:pt>
                <c:pt idx="13">
                  <c:v>06/2016</c:v>
                </c:pt>
                <c:pt idx="14">
                  <c:v>12/2016</c:v>
                </c:pt>
                <c:pt idx="15">
                  <c:v>06/2017</c:v>
                </c:pt>
                <c:pt idx="16">
                  <c:v>12/2017</c:v>
                </c:pt>
                <c:pt idx="17">
                  <c:v>06/2018</c:v>
                </c:pt>
                <c:pt idx="18">
                  <c:v>12/2018</c:v>
                </c:pt>
                <c:pt idx="19">
                  <c:v>06/2019</c:v>
                </c:pt>
                <c:pt idx="20">
                  <c:v>12/2019</c:v>
                </c:pt>
                <c:pt idx="21">
                  <c:v>06/2020</c:v>
                </c:pt>
                <c:pt idx="22">
                  <c:v>12/2020</c:v>
                </c:pt>
                <c:pt idx="23">
                  <c:v>06/2021</c:v>
                </c:pt>
                <c:pt idx="24">
                  <c:v>12/2021</c:v>
                </c:pt>
                <c:pt idx="25">
                  <c:v>06/2022</c:v>
                </c:pt>
                <c:pt idx="26">
                  <c:v>12/2022</c:v>
                </c:pt>
                <c:pt idx="27">
                  <c:v>06/2023</c:v>
                </c:pt>
                <c:pt idx="28">
                  <c:v>12/2023</c:v>
                </c:pt>
                <c:pt idx="29">
                  <c:v>06/2024</c:v>
                </c:pt>
              </c:strCache>
            </c:strRef>
          </c:cat>
          <c:val>
            <c:numRef>
              <c:f>'High level'!$C$34:$AF$34</c:f>
              <c:numCache>
                <c:formatCode>#,##0</c:formatCode>
                <c:ptCount val="30"/>
                <c:pt idx="0">
                  <c:v>10654</c:v>
                </c:pt>
                <c:pt idx="1">
                  <c:v>7147</c:v>
                </c:pt>
                <c:pt idx="2">
                  <c:v>7147</c:v>
                </c:pt>
                <c:pt idx="3">
                  <c:v>7147</c:v>
                </c:pt>
                <c:pt idx="4">
                  <c:v>7895</c:v>
                </c:pt>
                <c:pt idx="5">
                  <c:v>5458</c:v>
                </c:pt>
                <c:pt idx="6">
                  <c:v>8110</c:v>
                </c:pt>
                <c:pt idx="7">
                  <c:v>4530</c:v>
                </c:pt>
                <c:pt idx="8">
                  <c:v>6068</c:v>
                </c:pt>
                <c:pt idx="9">
                  <c:v>6335</c:v>
                </c:pt>
                <c:pt idx="10">
                  <c:v>7509</c:v>
                </c:pt>
                <c:pt idx="11">
                  <c:v>7467</c:v>
                </c:pt>
                <c:pt idx="12">
                  <c:v>8362</c:v>
                </c:pt>
                <c:pt idx="13">
                  <c:v>9621</c:v>
                </c:pt>
                <c:pt idx="14">
                  <c:v>8569</c:v>
                </c:pt>
                <c:pt idx="15">
                  <c:v>14575</c:v>
                </c:pt>
                <c:pt idx="16">
                  <c:v>7443</c:v>
                </c:pt>
                <c:pt idx="17">
                  <c:v>5748</c:v>
                </c:pt>
                <c:pt idx="18">
                  <c:v>10470</c:v>
                </c:pt>
                <c:pt idx="19">
                  <c:v>9393</c:v>
                </c:pt>
                <c:pt idx="20">
                  <c:v>-3188</c:v>
                </c:pt>
                <c:pt idx="21">
                  <c:v>-9971</c:v>
                </c:pt>
                <c:pt idx="22">
                  <c:v>-2458</c:v>
                </c:pt>
                <c:pt idx="23" formatCode="General">
                  <c:v>7297</c:v>
                </c:pt>
                <c:pt idx="24" formatCode="General">
                  <c:v>9852</c:v>
                </c:pt>
                <c:pt idx="25">
                  <c:v>2915</c:v>
                </c:pt>
                <c:pt idx="26">
                  <c:v>4732</c:v>
                </c:pt>
                <c:pt idx="27" formatCode="General">
                  <c:v>5997</c:v>
                </c:pt>
                <c:pt idx="28" formatCode="General">
                  <c:v>10563</c:v>
                </c:pt>
                <c:pt idx="29" formatCode="General">
                  <c:v>16544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33-40BA-B682-C814D7C73571}"/>
            </c:ext>
          </c:extLst>
        </c:ser>
        <c:ser>
          <c:idx val="2"/>
          <c:order val="2"/>
          <c:tx>
            <c:strRef>
              <c:f>'High level'!$A$35</c:f>
              <c:strCache>
                <c:ptCount val="1"/>
                <c:pt idx="0">
                  <c:v>EAT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'High level'!$C$32:$AF$32</c:f>
              <c:strCache>
                <c:ptCount val="30"/>
                <c:pt idx="0">
                  <c:v>06/2010</c:v>
                </c:pt>
                <c:pt idx="1">
                  <c:v>12/2010</c:v>
                </c:pt>
                <c:pt idx="2">
                  <c:v>12/2010</c:v>
                </c:pt>
                <c:pt idx="3">
                  <c:v>06/2011</c:v>
                </c:pt>
                <c:pt idx="4">
                  <c:v>12/2011</c:v>
                </c:pt>
                <c:pt idx="5">
                  <c:v>06/2012</c:v>
                </c:pt>
                <c:pt idx="6">
                  <c:v>12/2012</c:v>
                </c:pt>
                <c:pt idx="7">
                  <c:v>06/2013</c:v>
                </c:pt>
                <c:pt idx="8">
                  <c:v>12/2013</c:v>
                </c:pt>
                <c:pt idx="9">
                  <c:v>06/2014</c:v>
                </c:pt>
                <c:pt idx="10">
                  <c:v>12/2014</c:v>
                </c:pt>
                <c:pt idx="11">
                  <c:v>06/2015</c:v>
                </c:pt>
                <c:pt idx="12">
                  <c:v>12/2015</c:v>
                </c:pt>
                <c:pt idx="13">
                  <c:v>06/2016</c:v>
                </c:pt>
                <c:pt idx="14">
                  <c:v>12/2016</c:v>
                </c:pt>
                <c:pt idx="15">
                  <c:v>06/2017</c:v>
                </c:pt>
                <c:pt idx="16">
                  <c:v>12/2017</c:v>
                </c:pt>
                <c:pt idx="17">
                  <c:v>06/2018</c:v>
                </c:pt>
                <c:pt idx="18">
                  <c:v>12/2018</c:v>
                </c:pt>
                <c:pt idx="19">
                  <c:v>06/2019</c:v>
                </c:pt>
                <c:pt idx="20">
                  <c:v>12/2019</c:v>
                </c:pt>
                <c:pt idx="21">
                  <c:v>06/2020</c:v>
                </c:pt>
                <c:pt idx="22">
                  <c:v>12/2020</c:v>
                </c:pt>
                <c:pt idx="23">
                  <c:v>06/2021</c:v>
                </c:pt>
                <c:pt idx="24">
                  <c:v>12/2021</c:v>
                </c:pt>
                <c:pt idx="25">
                  <c:v>06/2022</c:v>
                </c:pt>
                <c:pt idx="26">
                  <c:v>12/2022</c:v>
                </c:pt>
                <c:pt idx="27">
                  <c:v>06/2023</c:v>
                </c:pt>
                <c:pt idx="28">
                  <c:v>12/2023</c:v>
                </c:pt>
                <c:pt idx="29">
                  <c:v>06/2024</c:v>
                </c:pt>
              </c:strCache>
            </c:strRef>
          </c:cat>
          <c:val>
            <c:numRef>
              <c:f>'High level'!$C$35:$AF$35</c:f>
              <c:numCache>
                <c:formatCode>#,##0</c:formatCode>
                <c:ptCount val="30"/>
                <c:pt idx="0">
                  <c:v>5728</c:v>
                </c:pt>
                <c:pt idx="1">
                  <c:v>4730</c:v>
                </c:pt>
                <c:pt idx="2">
                  <c:v>4730</c:v>
                </c:pt>
                <c:pt idx="3">
                  <c:v>4730</c:v>
                </c:pt>
                <c:pt idx="4">
                  <c:v>4698</c:v>
                </c:pt>
                <c:pt idx="5">
                  <c:v>3091</c:v>
                </c:pt>
                <c:pt idx="6">
                  <c:v>4933</c:v>
                </c:pt>
                <c:pt idx="7">
                  <c:v>3019</c:v>
                </c:pt>
                <c:pt idx="8">
                  <c:v>3294</c:v>
                </c:pt>
                <c:pt idx="9">
                  <c:v>3903</c:v>
                </c:pt>
                <c:pt idx="10">
                  <c:v>4902</c:v>
                </c:pt>
                <c:pt idx="11">
                  <c:v>4770</c:v>
                </c:pt>
                <c:pt idx="12">
                  <c:v>6041</c:v>
                </c:pt>
                <c:pt idx="13">
                  <c:v>7156</c:v>
                </c:pt>
                <c:pt idx="14">
                  <c:v>5347</c:v>
                </c:pt>
                <c:pt idx="15">
                  <c:v>10899</c:v>
                </c:pt>
                <c:pt idx="16">
                  <c:v>5669</c:v>
                </c:pt>
                <c:pt idx="17">
                  <c:v>2508</c:v>
                </c:pt>
                <c:pt idx="18">
                  <c:v>4733</c:v>
                </c:pt>
                <c:pt idx="19">
                  <c:v>4685</c:v>
                </c:pt>
                <c:pt idx="20">
                  <c:v>-270</c:v>
                </c:pt>
                <c:pt idx="21">
                  <c:v>-9811</c:v>
                </c:pt>
                <c:pt idx="22">
                  <c:v>7348</c:v>
                </c:pt>
                <c:pt idx="23" formatCode="General">
                  <c:v>1525</c:v>
                </c:pt>
                <c:pt idx="24" formatCode="General">
                  <c:v>5808</c:v>
                </c:pt>
                <c:pt idx="25">
                  <c:v>1471</c:v>
                </c:pt>
                <c:pt idx="26">
                  <c:v>3049</c:v>
                </c:pt>
                <c:pt idx="27" formatCode="General">
                  <c:v>2386</c:v>
                </c:pt>
                <c:pt idx="28" formatCode="General">
                  <c:v>5271</c:v>
                </c:pt>
                <c:pt idx="29" formatCode="General">
                  <c:v>10124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33-40BA-B682-C814D7C73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7556832"/>
        <c:axId val="417557160"/>
      </c:lineChart>
      <c:catAx>
        <c:axId val="41755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557160"/>
        <c:crosses val="autoZero"/>
        <c:auto val="1"/>
        <c:lblAlgn val="ctr"/>
        <c:lblOffset val="100"/>
        <c:noMultiLvlLbl val="0"/>
      </c:catAx>
      <c:valAx>
        <c:axId val="41755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55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'NET DEBT'!$A$12</c:f>
              <c:strCache>
                <c:ptCount val="1"/>
                <c:pt idx="0">
                  <c:v>NET DEBT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'NET DEBT'!$B$11:$I$11</c:f>
              <c:strCache>
                <c:ptCount val="8"/>
                <c:pt idx="0">
                  <c:v> 2,017 </c:v>
                </c:pt>
                <c:pt idx="1">
                  <c:v> 2,018 </c:v>
                </c:pt>
                <c:pt idx="2">
                  <c:v> 2,019 </c:v>
                </c:pt>
                <c:pt idx="3">
                  <c:v> 2,020 </c:v>
                </c:pt>
                <c:pt idx="4">
                  <c:v> 2,021 </c:v>
                </c:pt>
                <c:pt idx="5">
                  <c:v> 2,022 </c:v>
                </c:pt>
                <c:pt idx="6">
                  <c:v> 2,023 </c:v>
                </c:pt>
                <c:pt idx="7">
                  <c:v> 2024H1 </c:v>
                </c:pt>
              </c:strCache>
            </c:strRef>
          </c:cat>
          <c:val>
            <c:numRef>
              <c:f>'NET DEBT'!$B$12:$I$12</c:f>
              <c:numCache>
                <c:formatCode>#,##0</c:formatCode>
                <c:ptCount val="8"/>
                <c:pt idx="0">
                  <c:v>126925</c:v>
                </c:pt>
                <c:pt idx="1">
                  <c:v>122679</c:v>
                </c:pt>
                <c:pt idx="2">
                  <c:v>124434</c:v>
                </c:pt>
                <c:pt idx="3">
                  <c:v>99909</c:v>
                </c:pt>
                <c:pt idx="4">
                  <c:v>73763</c:v>
                </c:pt>
                <c:pt idx="5">
                  <c:v>67756</c:v>
                </c:pt>
                <c:pt idx="6">
                  <c:v>60897</c:v>
                </c:pt>
                <c:pt idx="7">
                  <c:v>33461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F3-4FEC-B68E-BE8717B4B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0590672"/>
        <c:axId val="677780408"/>
      </c:lineChart>
      <c:catAx>
        <c:axId val="69059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780408"/>
        <c:crosses val="autoZero"/>
        <c:auto val="1"/>
        <c:lblAlgn val="ctr"/>
        <c:lblOffset val="100"/>
        <c:noMultiLvlLbl val="0"/>
      </c:catAx>
      <c:valAx>
        <c:axId val="677780408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059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652EB-2B87-7141-9FC0-2B0C8A124D67}" type="datetimeFigureOut">
              <a:rPr lang="en-BE" smtClean="0"/>
              <a:t>08/19/2024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4D7C2-A86F-0E41-A68D-C92A01C72E8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0557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9FA9-D943-C3C4-465B-4763FAFD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5594400" cy="1570238"/>
          </a:xfrm>
        </p:spPr>
        <p:txBody>
          <a:bodyPr>
            <a:spAutoFit/>
          </a:bodyPr>
          <a:lstStyle>
            <a:lvl1pPr>
              <a:lnSpc>
                <a:spcPts val="6050"/>
              </a:lnSpc>
              <a:defRPr sz="5500" b="0" i="0" spc="-200" baseline="0">
                <a:latin typeface="Ryker Text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3152C-DEE3-E981-5513-D5EC8242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B2F6D-8E41-E7D9-8754-F739C955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A9A08-C1D4-67F5-2151-9CB67393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C5EB2E-597B-B644-0744-5C3315273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400" y="3153600"/>
            <a:ext cx="5594400" cy="2276475"/>
          </a:xfrm>
        </p:spPr>
        <p:txBody>
          <a:bodyPr/>
          <a:lstStyle>
            <a:lvl1pPr marL="0" indent="0">
              <a:lnSpc>
                <a:spcPts val="2450"/>
              </a:lnSpc>
              <a:spcAft>
                <a:spcPts val="0"/>
              </a:spcAft>
              <a:buNone/>
              <a:defRPr sz="1750"/>
            </a:lvl1pPr>
            <a:lvl2pPr marL="0" indent="0">
              <a:lnSpc>
                <a:spcPts val="2450"/>
              </a:lnSpc>
              <a:spcAft>
                <a:spcPts val="1000"/>
              </a:spcAft>
              <a:buNone/>
              <a:defRPr sz="1750" b="1" i="0">
                <a:solidFill>
                  <a:schemeClr val="tx2"/>
                </a:solidFill>
                <a:latin typeface="Ryker Text Bold" pitchFamily="2" charset="77"/>
              </a:defRPr>
            </a:lvl2pPr>
            <a:lvl3pPr marL="108000">
              <a:defRPr/>
            </a:lvl3pPr>
            <a:lvl4pPr marL="324000">
              <a:defRPr/>
            </a:lvl4pPr>
            <a:lvl5pPr marL="5400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6508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C7805E08-502E-84B8-03F8-7C1CABA1B73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motion video here</a:t>
            </a:r>
          </a:p>
        </p:txBody>
      </p:sp>
    </p:spTree>
    <p:extLst>
      <p:ext uri="{BB962C8B-B14F-4D97-AF65-F5344CB8AC3E}">
        <p14:creationId xmlns:p14="http://schemas.microsoft.com/office/powerpoint/2010/main" val="37323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89F9-17B7-9D48-8231-A55F11725138}" type="datetimeFigureOut">
              <a:rPr lang="en-BE" smtClean="0"/>
              <a:t>08/19/2024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DDC3-8FE6-7148-B772-412FA7E6E10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0965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TOC or Agenda title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6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lvl="0"/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93C106-7E85-4161-D2C0-9A18CD157A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076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7D6958-73D5-BE50-3EB3-2CDDCB9D145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76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8E86EA-D29E-2626-9091-8C55A2D24B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76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07C7E0-7C5E-6635-BD1C-E46E71AA1B0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76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646F7-89FE-392D-902A-D0165097D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76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5D8068-7F3B-45F5-5F40-DAB9B54977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920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C14A2F6-5C50-A7C9-6243-494F5FA2456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1920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8CF3F7-9142-374E-CCC5-9F7B7C1E1FA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920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2B22EE-DFF7-BF13-C394-AFB8F056FED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920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48AB34-A31B-01BB-E720-826F0035CDD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1920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9604011-3E53-3084-8F9D-DCD8CBC89BC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9480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4300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3009640-CF26-7DE4-7E01-7F52888BF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2507" y="-19879"/>
            <a:ext cx="12254373" cy="6894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162B0-D164-47E6-923D-414ACCA2A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2487600"/>
            <a:ext cx="10515600" cy="615553"/>
          </a:xfrm>
        </p:spPr>
        <p:txBody>
          <a:bodyPr anchor="t">
            <a:spAutoFit/>
          </a:bodyPr>
          <a:lstStyle>
            <a:lvl1pPr marL="540000" indent="-540000">
              <a:lnSpc>
                <a:spcPts val="4800"/>
              </a:lnSpc>
              <a:buFont typeface="+mj-lt"/>
              <a:buAutoNum type="arabicPeriod"/>
              <a:defRPr sz="4000" b="0" i="0" baseline="0">
                <a:solidFill>
                  <a:schemeClr val="bg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the chapter title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D421C-C137-47A6-CFDA-FCDF3DB4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B8FF-6E34-C7A4-F816-8D0F906D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00F33-BFFD-6FCD-4595-BDC11B7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63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73473A-78C8-452D-3F38-CDEE1FD05D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7200000" tIns="720000" rIns="720000"/>
          <a:lstStyle>
            <a:lvl1pPr marL="0" indent="0" algn="r">
              <a:buNone/>
              <a:defRPr>
                <a:sym typeface="Wingdings" pitchFamily="2" charset="2"/>
              </a:defRPr>
            </a:lvl1pPr>
          </a:lstStyle>
          <a:p>
            <a:r>
              <a:rPr lang="en-BE" dirty="0"/>
              <a:t>Add a picture in the background – only possible via: MENU/TAB -&gt; INSERT,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D421C-C137-47A6-CFDA-FCDF3DB4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B8FF-6E34-C7A4-F816-8D0F906D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00F33-BFFD-6FCD-4595-BDC11B7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2" name="Table Placeholder 31">
            <a:extLst>
              <a:ext uri="{FF2B5EF4-FFF2-40B4-BE49-F238E27FC236}">
                <a16:creationId xmlns:a16="http://schemas.microsoft.com/office/drawing/2014/main" id="{694F7DA0-629A-79B4-77EF-FC7956512DFA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0"/>
            <a:ext cx="6546674" cy="4701454"/>
          </a:xfrm>
          <a:custGeom>
            <a:avLst/>
            <a:gdLst>
              <a:gd name="connsiteX0" fmla="*/ 0 w 6546674"/>
              <a:gd name="connsiteY0" fmla="*/ 0 h 4701454"/>
              <a:gd name="connsiteX1" fmla="*/ 6091226 w 6546674"/>
              <a:gd name="connsiteY1" fmla="*/ 0 h 4701454"/>
              <a:gd name="connsiteX2" fmla="*/ 6151797 w 6546674"/>
              <a:gd name="connsiteY2" fmla="*/ 78551 h 4701454"/>
              <a:gd name="connsiteX3" fmla="*/ 6347563 w 6546674"/>
              <a:gd name="connsiteY3" fmla="*/ 435842 h 4701454"/>
              <a:gd name="connsiteX4" fmla="*/ 6466804 w 6546674"/>
              <a:gd name="connsiteY4" fmla="*/ 2158824 h 4701454"/>
              <a:gd name="connsiteX5" fmla="*/ 2300285 w 6546674"/>
              <a:gd name="connsiteY5" fmla="*/ 4701454 h 4701454"/>
              <a:gd name="connsiteX6" fmla="*/ 84747 w 6546674"/>
              <a:gd name="connsiteY6" fmla="*/ 3310523 h 4701454"/>
              <a:gd name="connsiteX7" fmla="*/ 0 w 6546674"/>
              <a:gd name="connsiteY7" fmla="*/ 3198013 h 470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46674" h="4701454">
                <a:moveTo>
                  <a:pt x="0" y="0"/>
                </a:moveTo>
                <a:lnTo>
                  <a:pt x="6091226" y="0"/>
                </a:lnTo>
                <a:lnTo>
                  <a:pt x="6151797" y="78551"/>
                </a:lnTo>
                <a:cubicBezTo>
                  <a:pt x="6230063" y="191145"/>
                  <a:pt x="6295909" y="310216"/>
                  <a:pt x="6347563" y="435842"/>
                </a:cubicBezTo>
                <a:cubicBezTo>
                  <a:pt x="6573514" y="985357"/>
                  <a:pt x="6598211" y="1584334"/>
                  <a:pt x="6466804" y="2158824"/>
                </a:cubicBezTo>
                <a:cubicBezTo>
                  <a:pt x="5660522" y="3341462"/>
                  <a:pt x="4186590" y="4367794"/>
                  <a:pt x="2300285" y="4701454"/>
                </a:cubicBezTo>
                <a:cubicBezTo>
                  <a:pt x="1464058" y="4471766"/>
                  <a:pt x="661862" y="4001036"/>
                  <a:pt x="84747" y="3310523"/>
                </a:cubicBezTo>
                <a:lnTo>
                  <a:pt x="0" y="3198013"/>
                </a:lnTo>
                <a:close/>
              </a:path>
            </a:pathLst>
          </a:custGeom>
          <a:solidFill>
            <a:schemeClr val="accent6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C802D939-9557-D5A0-85B6-893C686BCC0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" y="0"/>
            <a:ext cx="6972261" cy="4852916"/>
          </a:xfrm>
          <a:custGeom>
            <a:avLst/>
            <a:gdLst>
              <a:gd name="connsiteX0" fmla="*/ 0 w 6972261"/>
              <a:gd name="connsiteY0" fmla="*/ 3198015 h 4852916"/>
              <a:gd name="connsiteX1" fmla="*/ 84747 w 6972261"/>
              <a:gd name="connsiteY1" fmla="*/ 3310526 h 4852916"/>
              <a:gd name="connsiteX2" fmla="*/ 2300273 w 6972261"/>
              <a:gd name="connsiteY2" fmla="*/ 4701454 h 4852916"/>
              <a:gd name="connsiteX3" fmla="*/ 1972505 w 6972261"/>
              <a:gd name="connsiteY3" fmla="*/ 4751979 h 4852916"/>
              <a:gd name="connsiteX4" fmla="*/ 807426 w 6972261"/>
              <a:gd name="connsiteY4" fmla="*/ 4753294 h 4852916"/>
              <a:gd name="connsiteX5" fmla="*/ 74296 w 6972261"/>
              <a:gd name="connsiteY5" fmla="*/ 3697542 h 4852916"/>
              <a:gd name="connsiteX6" fmla="*/ 0 w 6972261"/>
              <a:gd name="connsiteY6" fmla="*/ 3509790 h 4852916"/>
              <a:gd name="connsiteX7" fmla="*/ 6466804 w 6972261"/>
              <a:gd name="connsiteY7" fmla="*/ 2158824 h 4852916"/>
              <a:gd name="connsiteX8" fmla="*/ 2959049 w 6972261"/>
              <a:gd name="connsiteY8" fmla="*/ 4831760 h 4852916"/>
              <a:gd name="connsiteX9" fmla="*/ 2300285 w 6972261"/>
              <a:gd name="connsiteY9" fmla="*/ 4701454 h 4852916"/>
              <a:gd name="connsiteX10" fmla="*/ 6466804 w 6972261"/>
              <a:gd name="connsiteY10" fmla="*/ 2158824 h 4852916"/>
              <a:gd name="connsiteX11" fmla="*/ 6088391 w 6972261"/>
              <a:gd name="connsiteY11" fmla="*/ 0 h 4852916"/>
              <a:gd name="connsiteX12" fmla="*/ 6972261 w 6972261"/>
              <a:gd name="connsiteY12" fmla="*/ 0 h 4852916"/>
              <a:gd name="connsiteX13" fmla="*/ 6718114 w 6972261"/>
              <a:gd name="connsiteY13" fmla="*/ 1745383 h 4852916"/>
              <a:gd name="connsiteX14" fmla="*/ 6466791 w 6972261"/>
              <a:gd name="connsiteY14" fmla="*/ 2158824 h 4852916"/>
              <a:gd name="connsiteX15" fmla="*/ 6347563 w 6972261"/>
              <a:gd name="connsiteY15" fmla="*/ 435854 h 4852916"/>
              <a:gd name="connsiteX16" fmla="*/ 6151654 w 6972261"/>
              <a:gd name="connsiteY16" fmla="*/ 80669 h 485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72261" h="4852916">
                <a:moveTo>
                  <a:pt x="0" y="3198015"/>
                </a:moveTo>
                <a:lnTo>
                  <a:pt x="84747" y="3310526"/>
                </a:lnTo>
                <a:cubicBezTo>
                  <a:pt x="661859" y="4001042"/>
                  <a:pt x="1464045" y="4471755"/>
                  <a:pt x="2300273" y="4701454"/>
                </a:cubicBezTo>
                <a:cubicBezTo>
                  <a:pt x="2192335" y="4720560"/>
                  <a:pt x="2083109" y="4737515"/>
                  <a:pt x="1972505" y="4751979"/>
                </a:cubicBezTo>
                <a:cubicBezTo>
                  <a:pt x="1539029" y="4808636"/>
                  <a:pt x="1152367" y="4804983"/>
                  <a:pt x="807426" y="4753294"/>
                </a:cubicBezTo>
                <a:cubicBezTo>
                  <a:pt x="478016" y="4434356"/>
                  <a:pt x="239621" y="4075476"/>
                  <a:pt x="74296" y="3697542"/>
                </a:cubicBezTo>
                <a:lnTo>
                  <a:pt x="0" y="3509790"/>
                </a:lnTo>
                <a:close/>
                <a:moveTo>
                  <a:pt x="6466804" y="2158824"/>
                </a:moveTo>
                <a:cubicBezTo>
                  <a:pt x="6117544" y="3685695"/>
                  <a:pt x="4665654" y="5039505"/>
                  <a:pt x="2959049" y="4831760"/>
                </a:cubicBezTo>
                <a:cubicBezTo>
                  <a:pt x="2739407" y="4805008"/>
                  <a:pt x="2518689" y="4761451"/>
                  <a:pt x="2300285" y="4701454"/>
                </a:cubicBezTo>
                <a:cubicBezTo>
                  <a:pt x="4186590" y="4367793"/>
                  <a:pt x="5660522" y="3341462"/>
                  <a:pt x="6466804" y="2158824"/>
                </a:cubicBezTo>
                <a:close/>
                <a:moveTo>
                  <a:pt x="6088391" y="0"/>
                </a:moveTo>
                <a:lnTo>
                  <a:pt x="6972261" y="0"/>
                </a:lnTo>
                <a:lnTo>
                  <a:pt x="6718114" y="1745383"/>
                </a:lnTo>
                <a:cubicBezTo>
                  <a:pt x="6643423" y="1884735"/>
                  <a:pt x="6559532" y="2022812"/>
                  <a:pt x="6466791" y="2158824"/>
                </a:cubicBezTo>
                <a:cubicBezTo>
                  <a:pt x="6598198" y="1584346"/>
                  <a:pt x="6573514" y="985357"/>
                  <a:pt x="6347563" y="435854"/>
                </a:cubicBezTo>
                <a:cubicBezTo>
                  <a:pt x="6295908" y="310227"/>
                  <a:pt x="6230012" y="191888"/>
                  <a:pt x="6151654" y="80669"/>
                </a:cubicBezTo>
                <a:close/>
              </a:path>
            </a:pathLst>
          </a:custGeom>
          <a:solidFill>
            <a:schemeClr val="accent4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39" name="Table Placeholder 38">
            <a:extLst>
              <a:ext uri="{FF2B5EF4-FFF2-40B4-BE49-F238E27FC236}">
                <a16:creationId xmlns:a16="http://schemas.microsoft.com/office/drawing/2014/main" id="{983CFAF0-1330-6C0B-1919-E83791B228A9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0" y="0"/>
            <a:ext cx="7148742" cy="5895180"/>
          </a:xfrm>
          <a:custGeom>
            <a:avLst/>
            <a:gdLst>
              <a:gd name="connsiteX0" fmla="*/ 0 w 7148742"/>
              <a:gd name="connsiteY0" fmla="*/ 3509764 h 5895180"/>
              <a:gd name="connsiteX1" fmla="*/ 74307 w 7148742"/>
              <a:gd name="connsiteY1" fmla="*/ 3697548 h 5895180"/>
              <a:gd name="connsiteX2" fmla="*/ 807414 w 7148742"/>
              <a:gd name="connsiteY2" fmla="*/ 4753294 h 5895180"/>
              <a:gd name="connsiteX3" fmla="*/ 67824 w 7148742"/>
              <a:gd name="connsiteY3" fmla="*/ 4547722 h 5895180"/>
              <a:gd name="connsiteX4" fmla="*/ 0 w 7148742"/>
              <a:gd name="connsiteY4" fmla="*/ 4515453 h 5895180"/>
              <a:gd name="connsiteX5" fmla="*/ 6718114 w 7148742"/>
              <a:gd name="connsiteY5" fmla="*/ 1745384 h 5895180"/>
              <a:gd name="connsiteX6" fmla="*/ 6552059 w 7148742"/>
              <a:gd name="connsiteY6" fmla="*/ 2885804 h 5895180"/>
              <a:gd name="connsiteX7" fmla="*/ 2259755 w 7148742"/>
              <a:gd name="connsiteY7" fmla="*/ 5637094 h 5895180"/>
              <a:gd name="connsiteX8" fmla="*/ 807414 w 7148742"/>
              <a:gd name="connsiteY8" fmla="*/ 4753294 h 5895180"/>
              <a:gd name="connsiteX9" fmla="*/ 1972505 w 7148742"/>
              <a:gd name="connsiteY9" fmla="*/ 4751979 h 5895180"/>
              <a:gd name="connsiteX10" fmla="*/ 2300285 w 7148742"/>
              <a:gd name="connsiteY10" fmla="*/ 4701454 h 5895180"/>
              <a:gd name="connsiteX11" fmla="*/ 2959049 w 7148742"/>
              <a:gd name="connsiteY11" fmla="*/ 4831747 h 5895180"/>
              <a:gd name="connsiteX12" fmla="*/ 6466803 w 7148742"/>
              <a:gd name="connsiteY12" fmla="*/ 2158824 h 5895180"/>
              <a:gd name="connsiteX13" fmla="*/ 6718114 w 7148742"/>
              <a:gd name="connsiteY13" fmla="*/ 1745384 h 5895180"/>
              <a:gd name="connsiteX14" fmla="*/ 6972260 w 7148742"/>
              <a:gd name="connsiteY14" fmla="*/ 0 h 5895180"/>
              <a:gd name="connsiteX15" fmla="*/ 7142529 w 7148742"/>
              <a:gd name="connsiteY15" fmla="*/ 0 h 5895180"/>
              <a:gd name="connsiteX16" fmla="*/ 7144360 w 7148742"/>
              <a:gd name="connsiteY16" fmla="*/ 15926 h 5895180"/>
              <a:gd name="connsiteX17" fmla="*/ 6718114 w 7148742"/>
              <a:gd name="connsiteY17" fmla="*/ 1745384 h 589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48742" h="5895180">
                <a:moveTo>
                  <a:pt x="0" y="3509764"/>
                </a:moveTo>
                <a:lnTo>
                  <a:pt x="74307" y="3697548"/>
                </a:lnTo>
                <a:cubicBezTo>
                  <a:pt x="239630" y="4075481"/>
                  <a:pt x="478020" y="4434356"/>
                  <a:pt x="807414" y="4753294"/>
                </a:cubicBezTo>
                <a:cubicBezTo>
                  <a:pt x="535835" y="4712593"/>
                  <a:pt x="290126" y="4642087"/>
                  <a:pt x="67824" y="4547722"/>
                </a:cubicBezTo>
                <a:lnTo>
                  <a:pt x="0" y="4515453"/>
                </a:lnTo>
                <a:close/>
                <a:moveTo>
                  <a:pt x="6718114" y="1745384"/>
                </a:moveTo>
                <a:lnTo>
                  <a:pt x="6552059" y="2885804"/>
                </a:lnTo>
                <a:cubicBezTo>
                  <a:pt x="6552059" y="2885804"/>
                  <a:pt x="5775670" y="6940029"/>
                  <a:pt x="2259755" y="5637094"/>
                </a:cubicBezTo>
                <a:cubicBezTo>
                  <a:pt x="1647892" y="5410367"/>
                  <a:pt x="1171969" y="5106273"/>
                  <a:pt x="807414" y="4753294"/>
                </a:cubicBezTo>
                <a:cubicBezTo>
                  <a:pt x="1152367" y="4804983"/>
                  <a:pt x="1539029" y="4808637"/>
                  <a:pt x="1972505" y="4751979"/>
                </a:cubicBezTo>
                <a:cubicBezTo>
                  <a:pt x="2083121" y="4737515"/>
                  <a:pt x="2192335" y="4720548"/>
                  <a:pt x="2300285" y="4701454"/>
                </a:cubicBezTo>
                <a:cubicBezTo>
                  <a:pt x="2518689" y="4761439"/>
                  <a:pt x="2739420" y="4805020"/>
                  <a:pt x="2959049" y="4831747"/>
                </a:cubicBezTo>
                <a:cubicBezTo>
                  <a:pt x="4665654" y="5039519"/>
                  <a:pt x="6117543" y="3685683"/>
                  <a:pt x="6466803" y="2158824"/>
                </a:cubicBezTo>
                <a:cubicBezTo>
                  <a:pt x="6559531" y="2022812"/>
                  <a:pt x="6643435" y="1884724"/>
                  <a:pt x="6718114" y="1745384"/>
                </a:cubicBezTo>
                <a:close/>
                <a:moveTo>
                  <a:pt x="6972260" y="0"/>
                </a:moveTo>
                <a:lnTo>
                  <a:pt x="7142529" y="0"/>
                </a:lnTo>
                <a:lnTo>
                  <a:pt x="7144360" y="15926"/>
                </a:lnTo>
                <a:cubicBezTo>
                  <a:pt x="7177064" y="575534"/>
                  <a:pt x="7025938" y="1171066"/>
                  <a:pt x="6718114" y="1745384"/>
                </a:cubicBezTo>
                <a:close/>
              </a:path>
            </a:pathLst>
          </a:custGeom>
          <a:solidFill>
            <a:schemeClr val="accent2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6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162B0-D164-47E6-923D-414ACCA2A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508000" cy="1231106"/>
          </a:xfrm>
        </p:spPr>
        <p:txBody>
          <a:bodyPr anchor="t">
            <a:spAutoFit/>
          </a:bodyPr>
          <a:lstStyle>
            <a:lvl1pPr marL="0" indent="468000">
              <a:lnSpc>
                <a:spcPts val="4800"/>
              </a:lnSpc>
              <a:buFont typeface="+mj-lt"/>
              <a:buAutoNum type="arabicPeriod"/>
              <a:defRPr sz="4000" b="0" i="0" baseline="0">
                <a:solidFill>
                  <a:schemeClr val="bg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the chapter title here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25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ix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F522731A-253E-525B-A6FE-0ACF914AB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 r="8046" b="96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9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icture in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38D8B3A-545C-F956-7DB7-58C964539D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50762" y="946268"/>
            <a:ext cx="5941239" cy="5911732"/>
          </a:xfrm>
          <a:custGeom>
            <a:avLst/>
            <a:gdLst>
              <a:gd name="connsiteX0" fmla="*/ 2941085 w 5941239"/>
              <a:gd name="connsiteY0" fmla="*/ 9 h 5911732"/>
              <a:gd name="connsiteX1" fmla="*/ 4351000 w 5941239"/>
              <a:gd name="connsiteY1" fmla="*/ 435859 h 5911732"/>
              <a:gd name="connsiteX2" fmla="*/ 5848700 w 5941239"/>
              <a:gd name="connsiteY2" fmla="*/ 888619 h 5911732"/>
              <a:gd name="connsiteX3" fmla="*/ 5941239 w 5941239"/>
              <a:gd name="connsiteY3" fmla="*/ 960323 h 5911732"/>
              <a:gd name="connsiteX4" fmla="*/ 5941239 w 5941239"/>
              <a:gd name="connsiteY4" fmla="*/ 4597637 h 5911732"/>
              <a:gd name="connsiteX5" fmla="*/ 5890009 w 5941239"/>
              <a:gd name="connsiteY5" fmla="*/ 4727570 h 5911732"/>
              <a:gd name="connsiteX6" fmla="*/ 5012040 w 5941239"/>
              <a:gd name="connsiteY6" fmla="*/ 5822834 h 5911732"/>
              <a:gd name="connsiteX7" fmla="*/ 4881848 w 5941239"/>
              <a:gd name="connsiteY7" fmla="*/ 5911732 h 5911732"/>
              <a:gd name="connsiteX8" fmla="*/ 1116459 w 5941239"/>
              <a:gd name="connsiteY8" fmla="*/ 5911732 h 5911732"/>
              <a:gd name="connsiteX9" fmla="*/ 1109472 w 5941239"/>
              <a:gd name="connsiteY9" fmla="*/ 5907604 h 5911732"/>
              <a:gd name="connsiteX10" fmla="*/ 294800 w 5941239"/>
              <a:gd name="connsiteY10" fmla="*/ 2544023 h 5911732"/>
              <a:gd name="connsiteX11" fmla="*/ 1655759 w 5941239"/>
              <a:gd name="connsiteY11" fmla="*/ 297187 h 5911732"/>
              <a:gd name="connsiteX12" fmla="*/ 2941085 w 5941239"/>
              <a:gd name="connsiteY12" fmla="*/ 9 h 591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41239" h="5911732">
                <a:moveTo>
                  <a:pt x="2941085" y="9"/>
                </a:moveTo>
                <a:cubicBezTo>
                  <a:pt x="3466090" y="1314"/>
                  <a:pt x="3948324" y="158662"/>
                  <a:pt x="4351000" y="435859"/>
                </a:cubicBezTo>
                <a:cubicBezTo>
                  <a:pt x="4924356" y="469699"/>
                  <a:pt x="5451004" y="618121"/>
                  <a:pt x="5848700" y="888619"/>
                </a:cubicBezTo>
                <a:lnTo>
                  <a:pt x="5941239" y="960323"/>
                </a:lnTo>
                <a:lnTo>
                  <a:pt x="5941239" y="4597637"/>
                </a:lnTo>
                <a:lnTo>
                  <a:pt x="5890009" y="4727570"/>
                </a:lnTo>
                <a:cubicBezTo>
                  <a:pt x="5707958" y="5139360"/>
                  <a:pt x="5414657" y="5524465"/>
                  <a:pt x="5012040" y="5822834"/>
                </a:cubicBezTo>
                <a:lnTo>
                  <a:pt x="4881848" y="5911732"/>
                </a:lnTo>
                <a:lnTo>
                  <a:pt x="1116459" y="5911732"/>
                </a:lnTo>
                <a:lnTo>
                  <a:pt x="1109472" y="5907604"/>
                </a:lnTo>
                <a:cubicBezTo>
                  <a:pt x="61525" y="5243832"/>
                  <a:pt x="-319441" y="3996955"/>
                  <a:pt x="294800" y="2544023"/>
                </a:cubicBezTo>
                <a:cubicBezTo>
                  <a:pt x="276466" y="1494156"/>
                  <a:pt x="851725" y="669111"/>
                  <a:pt x="1655759" y="297187"/>
                </a:cubicBezTo>
                <a:cubicBezTo>
                  <a:pt x="2098536" y="92378"/>
                  <a:pt x="2532747" y="-1005"/>
                  <a:pt x="2941085" y="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0" tIns="3240000" rIns="720000">
            <a:noAutofit/>
          </a:bodyPr>
          <a:lstStyle>
            <a:lvl1pPr algn="ctr">
              <a:defRPr sz="1600">
                <a:sym typeface="Wingdings" pitchFamily="2" charset="2"/>
              </a:defRPr>
            </a:lvl1pPr>
          </a:lstStyle>
          <a:p>
            <a:r>
              <a:rPr lang="en-BE" dirty="0"/>
              <a:t>Add picture here – only possible via: menu/tab INSERT -&gt;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73116" y="507600"/>
            <a:ext cx="1911284" cy="18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/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600" y="5112000"/>
            <a:ext cx="1314000" cy="1273255"/>
          </a:xfrm>
          <a:prstGeom prst="rect">
            <a:avLst/>
          </a:prstGeom>
        </p:spPr>
      </p:pic>
      <p:sp>
        <p:nvSpPr>
          <p:cNvPr id="35" name="Table Placeholder 34">
            <a:extLst>
              <a:ext uri="{FF2B5EF4-FFF2-40B4-BE49-F238E27FC236}">
                <a16:creationId xmlns:a16="http://schemas.microsoft.com/office/drawing/2014/main" id="{ECA1E9A9-FCFF-8D70-307F-5AEA18E7511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545560" y="1374608"/>
            <a:ext cx="5646440" cy="5401202"/>
          </a:xfrm>
          <a:custGeom>
            <a:avLst/>
            <a:gdLst>
              <a:gd name="connsiteX0" fmla="*/ 925846 w 5646440"/>
              <a:gd name="connsiteY0" fmla="*/ 4174023 h 5401202"/>
              <a:gd name="connsiteX1" fmla="*/ 4285492 w 5646440"/>
              <a:gd name="connsiteY1" fmla="*/ 4796844 h 5401202"/>
              <a:gd name="connsiteX2" fmla="*/ 4335828 w 5646440"/>
              <a:gd name="connsiteY2" fmla="*/ 4783584 h 5401202"/>
              <a:gd name="connsiteX3" fmla="*/ 925846 w 5646440"/>
              <a:gd name="connsiteY3" fmla="*/ 4174023 h 5401202"/>
              <a:gd name="connsiteX4" fmla="*/ 5196440 w 5646440"/>
              <a:gd name="connsiteY4" fmla="*/ 1875565 h 5401202"/>
              <a:gd name="connsiteX5" fmla="*/ 5638594 w 5646440"/>
              <a:gd name="connsiteY5" fmla="*/ 2434454 h 5401202"/>
              <a:gd name="connsiteX6" fmla="*/ 5646440 w 5646440"/>
              <a:gd name="connsiteY6" fmla="*/ 2452165 h 5401202"/>
              <a:gd name="connsiteX7" fmla="*/ 5646440 w 5646440"/>
              <a:gd name="connsiteY7" fmla="*/ 3992204 h 5401202"/>
              <a:gd name="connsiteX8" fmla="*/ 5605999 w 5646440"/>
              <a:gd name="connsiteY8" fmla="*/ 4037665 h 5401202"/>
              <a:gd name="connsiteX9" fmla="*/ 4335828 w 5646440"/>
              <a:gd name="connsiteY9" fmla="*/ 4783584 h 5401202"/>
              <a:gd name="connsiteX10" fmla="*/ 5082473 w 5646440"/>
              <a:gd name="connsiteY10" fmla="*/ 3537379 h 5401202"/>
              <a:gd name="connsiteX11" fmla="*/ 5196440 w 5646440"/>
              <a:gd name="connsiteY11" fmla="*/ 1875565 h 5401202"/>
              <a:gd name="connsiteX12" fmla="*/ 3763329 w 5646440"/>
              <a:gd name="connsiteY12" fmla="*/ 135 h 5401202"/>
              <a:gd name="connsiteX13" fmla="*/ 4056203 w 5646440"/>
              <a:gd name="connsiteY13" fmla="*/ 7518 h 5401202"/>
              <a:gd name="connsiteX14" fmla="*/ 5196440 w 5646440"/>
              <a:gd name="connsiteY14" fmla="*/ 1875565 h 5401202"/>
              <a:gd name="connsiteX15" fmla="*/ 893678 w 5646440"/>
              <a:gd name="connsiteY15" fmla="*/ 3322187 h 5401202"/>
              <a:gd name="connsiteX16" fmla="*/ 925846 w 5646440"/>
              <a:gd name="connsiteY16" fmla="*/ 4174023 h 5401202"/>
              <a:gd name="connsiteX17" fmla="*/ 138330 w 5646440"/>
              <a:gd name="connsiteY17" fmla="*/ 2967189 h 5401202"/>
              <a:gd name="connsiteX18" fmla="*/ 0 w 5646440"/>
              <a:gd name="connsiteY18" fmla="*/ 2115685 h 5401202"/>
              <a:gd name="connsiteX19" fmla="*/ 15242 w 5646440"/>
              <a:gd name="connsiteY19" fmla="*/ 2079893 h 5401202"/>
              <a:gd name="connsiteX20" fmla="*/ 3763329 w 5646440"/>
              <a:gd name="connsiteY20" fmla="*/ 135 h 540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6440" h="5401202">
                <a:moveTo>
                  <a:pt x="925846" y="4174023"/>
                </a:moveTo>
                <a:cubicBezTo>
                  <a:pt x="1700752" y="4848973"/>
                  <a:pt x="2909508" y="5145980"/>
                  <a:pt x="4285492" y="4796844"/>
                </a:cubicBezTo>
                <a:cubicBezTo>
                  <a:pt x="4302376" y="4792549"/>
                  <a:pt x="4319165" y="4788098"/>
                  <a:pt x="4335828" y="4783584"/>
                </a:cubicBezTo>
                <a:cubicBezTo>
                  <a:pt x="3188724" y="5834157"/>
                  <a:pt x="1298154" y="5487686"/>
                  <a:pt x="925846" y="4174023"/>
                </a:cubicBezTo>
                <a:close/>
                <a:moveTo>
                  <a:pt x="5196440" y="1875565"/>
                </a:moveTo>
                <a:cubicBezTo>
                  <a:pt x="5381991" y="2033213"/>
                  <a:pt x="5533788" y="2220318"/>
                  <a:pt x="5638594" y="2434454"/>
                </a:cubicBezTo>
                <a:lnTo>
                  <a:pt x="5646440" y="2452165"/>
                </a:lnTo>
                <a:lnTo>
                  <a:pt x="5646440" y="3992204"/>
                </a:lnTo>
                <a:lnTo>
                  <a:pt x="5605999" y="4037665"/>
                </a:lnTo>
                <a:cubicBezTo>
                  <a:pt x="5283758" y="4374063"/>
                  <a:pt x="4860150" y="4640959"/>
                  <a:pt x="4335828" y="4783584"/>
                </a:cubicBezTo>
                <a:cubicBezTo>
                  <a:pt x="4662294" y="4484572"/>
                  <a:pt x="4928596" y="4072555"/>
                  <a:pt x="5082473" y="3537379"/>
                </a:cubicBezTo>
                <a:cubicBezTo>
                  <a:pt x="5252667" y="2945372"/>
                  <a:pt x="5281017" y="2382072"/>
                  <a:pt x="5196440" y="1875565"/>
                </a:cubicBezTo>
                <a:close/>
                <a:moveTo>
                  <a:pt x="3763329" y="135"/>
                </a:moveTo>
                <a:cubicBezTo>
                  <a:pt x="3862014" y="-623"/>
                  <a:pt x="3959769" y="1826"/>
                  <a:pt x="4056203" y="7518"/>
                </a:cubicBezTo>
                <a:cubicBezTo>
                  <a:pt x="4644119" y="412218"/>
                  <a:pt x="5062344" y="1072400"/>
                  <a:pt x="5196440" y="1875565"/>
                </a:cubicBezTo>
                <a:cubicBezTo>
                  <a:pt x="3973075" y="836096"/>
                  <a:pt x="1280577" y="1079368"/>
                  <a:pt x="893678" y="3322187"/>
                </a:cubicBezTo>
                <a:cubicBezTo>
                  <a:pt x="838988" y="3639192"/>
                  <a:pt x="855009" y="3924068"/>
                  <a:pt x="925846" y="4174023"/>
                </a:cubicBezTo>
                <a:cubicBezTo>
                  <a:pt x="553022" y="3849275"/>
                  <a:pt x="280534" y="3437134"/>
                  <a:pt x="138330" y="2967189"/>
                </a:cubicBezTo>
                <a:cubicBezTo>
                  <a:pt x="48716" y="2671051"/>
                  <a:pt x="4720" y="2385931"/>
                  <a:pt x="0" y="2115685"/>
                </a:cubicBezTo>
                <a:cubicBezTo>
                  <a:pt x="5040" y="2103761"/>
                  <a:pt x="10068" y="2091843"/>
                  <a:pt x="15242" y="2079893"/>
                </a:cubicBezTo>
                <a:cubicBezTo>
                  <a:pt x="593499" y="744484"/>
                  <a:pt x="2283050" y="11501"/>
                  <a:pt x="3763329" y="135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2</a:t>
            </a:r>
          </a:p>
        </p:txBody>
      </p:sp>
      <p:sp>
        <p:nvSpPr>
          <p:cNvPr id="37" name="Table Placeholder 36">
            <a:extLst>
              <a:ext uri="{FF2B5EF4-FFF2-40B4-BE49-F238E27FC236}">
                <a16:creationId xmlns:a16="http://schemas.microsoft.com/office/drawing/2014/main" id="{2E13F125-B508-9D36-8646-D6F2DA863135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50763" y="946266"/>
            <a:ext cx="5941238" cy="5911734"/>
          </a:xfrm>
          <a:custGeom>
            <a:avLst/>
            <a:gdLst>
              <a:gd name="connsiteX0" fmla="*/ 294798 w 5941238"/>
              <a:gd name="connsiteY0" fmla="*/ 2544026 h 5911734"/>
              <a:gd name="connsiteX1" fmla="*/ 433129 w 5941238"/>
              <a:gd name="connsiteY1" fmla="*/ 3395531 h 5911734"/>
              <a:gd name="connsiteX2" fmla="*/ 1220644 w 5941238"/>
              <a:gd name="connsiteY2" fmla="*/ 4602365 h 5911734"/>
              <a:gd name="connsiteX3" fmla="*/ 4630627 w 5941238"/>
              <a:gd name="connsiteY3" fmla="*/ 5211926 h 5911734"/>
              <a:gd name="connsiteX4" fmla="*/ 5900797 w 5941238"/>
              <a:gd name="connsiteY4" fmla="*/ 4466007 h 5911734"/>
              <a:gd name="connsiteX5" fmla="*/ 5941238 w 5941238"/>
              <a:gd name="connsiteY5" fmla="*/ 4420546 h 5911734"/>
              <a:gd name="connsiteX6" fmla="*/ 5941238 w 5941238"/>
              <a:gd name="connsiteY6" fmla="*/ 4597643 h 5911734"/>
              <a:gd name="connsiteX7" fmla="*/ 5890010 w 5941238"/>
              <a:gd name="connsiteY7" fmla="*/ 4727570 h 5911734"/>
              <a:gd name="connsiteX8" fmla="*/ 5012040 w 5941238"/>
              <a:gd name="connsiteY8" fmla="*/ 5822834 h 5911734"/>
              <a:gd name="connsiteX9" fmla="*/ 4881845 w 5941238"/>
              <a:gd name="connsiteY9" fmla="*/ 5911734 h 5911734"/>
              <a:gd name="connsiteX10" fmla="*/ 1116458 w 5941238"/>
              <a:gd name="connsiteY10" fmla="*/ 5911734 h 5911734"/>
              <a:gd name="connsiteX11" fmla="*/ 1109468 w 5941238"/>
              <a:gd name="connsiteY11" fmla="*/ 5907604 h 5911734"/>
              <a:gd name="connsiteX12" fmla="*/ 294798 w 5941238"/>
              <a:gd name="connsiteY12" fmla="*/ 2544026 h 5911734"/>
              <a:gd name="connsiteX13" fmla="*/ 4351001 w 5941238"/>
              <a:gd name="connsiteY13" fmla="*/ 435859 h 5911734"/>
              <a:gd name="connsiteX14" fmla="*/ 5848701 w 5941238"/>
              <a:gd name="connsiteY14" fmla="*/ 888618 h 5911734"/>
              <a:gd name="connsiteX15" fmla="*/ 5941238 w 5941238"/>
              <a:gd name="connsiteY15" fmla="*/ 960321 h 5911734"/>
              <a:gd name="connsiteX16" fmla="*/ 5941238 w 5941238"/>
              <a:gd name="connsiteY16" fmla="*/ 2880507 h 5911734"/>
              <a:gd name="connsiteX17" fmla="*/ 5933392 w 5941238"/>
              <a:gd name="connsiteY17" fmla="*/ 2862795 h 5911734"/>
              <a:gd name="connsiteX18" fmla="*/ 5491238 w 5941238"/>
              <a:gd name="connsiteY18" fmla="*/ 2303907 h 5911734"/>
              <a:gd name="connsiteX19" fmla="*/ 4351001 w 5941238"/>
              <a:gd name="connsiteY19" fmla="*/ 435859 h 5911734"/>
              <a:gd name="connsiteX20" fmla="*/ 2941084 w 5941238"/>
              <a:gd name="connsiteY20" fmla="*/ 9 h 5911734"/>
              <a:gd name="connsiteX21" fmla="*/ 4351001 w 5941238"/>
              <a:gd name="connsiteY21" fmla="*/ 435859 h 5911734"/>
              <a:gd name="connsiteX22" fmla="*/ 310041 w 5941238"/>
              <a:gd name="connsiteY22" fmla="*/ 2508235 h 5911734"/>
              <a:gd name="connsiteX23" fmla="*/ 294799 w 5941238"/>
              <a:gd name="connsiteY23" fmla="*/ 2544026 h 5911734"/>
              <a:gd name="connsiteX24" fmla="*/ 1655764 w 5941238"/>
              <a:gd name="connsiteY24" fmla="*/ 297189 h 5911734"/>
              <a:gd name="connsiteX25" fmla="*/ 2941084 w 5941238"/>
              <a:gd name="connsiteY25" fmla="*/ 9 h 591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41238" h="5911734">
                <a:moveTo>
                  <a:pt x="294798" y="2544026"/>
                </a:moveTo>
                <a:cubicBezTo>
                  <a:pt x="299519" y="2814273"/>
                  <a:pt x="343515" y="3099393"/>
                  <a:pt x="433129" y="3395531"/>
                </a:cubicBezTo>
                <a:cubicBezTo>
                  <a:pt x="575333" y="3865475"/>
                  <a:pt x="847820" y="4277617"/>
                  <a:pt x="1220644" y="4602365"/>
                </a:cubicBezTo>
                <a:cubicBezTo>
                  <a:pt x="1592952" y="5916028"/>
                  <a:pt x="3483522" y="6262499"/>
                  <a:pt x="4630627" y="5211926"/>
                </a:cubicBezTo>
                <a:cubicBezTo>
                  <a:pt x="5154948" y="5069300"/>
                  <a:pt x="5578556" y="4802405"/>
                  <a:pt x="5900797" y="4466007"/>
                </a:cubicBezTo>
                <a:lnTo>
                  <a:pt x="5941238" y="4420546"/>
                </a:lnTo>
                <a:lnTo>
                  <a:pt x="5941238" y="4597643"/>
                </a:lnTo>
                <a:lnTo>
                  <a:pt x="5890010" y="4727570"/>
                </a:lnTo>
                <a:cubicBezTo>
                  <a:pt x="5707959" y="5139360"/>
                  <a:pt x="5414658" y="5524465"/>
                  <a:pt x="5012040" y="5822834"/>
                </a:cubicBezTo>
                <a:lnTo>
                  <a:pt x="4881845" y="5911734"/>
                </a:lnTo>
                <a:lnTo>
                  <a:pt x="1116458" y="5911734"/>
                </a:lnTo>
                <a:lnTo>
                  <a:pt x="1109468" y="5907604"/>
                </a:lnTo>
                <a:cubicBezTo>
                  <a:pt x="61523" y="5243832"/>
                  <a:pt x="-319439" y="3996956"/>
                  <a:pt x="294798" y="2544026"/>
                </a:cubicBezTo>
                <a:close/>
                <a:moveTo>
                  <a:pt x="4351001" y="435859"/>
                </a:moveTo>
                <a:cubicBezTo>
                  <a:pt x="4924357" y="469699"/>
                  <a:pt x="5451005" y="618119"/>
                  <a:pt x="5848701" y="888618"/>
                </a:cubicBezTo>
                <a:lnTo>
                  <a:pt x="5941238" y="960321"/>
                </a:lnTo>
                <a:lnTo>
                  <a:pt x="5941238" y="2880507"/>
                </a:lnTo>
                <a:lnTo>
                  <a:pt x="5933392" y="2862795"/>
                </a:lnTo>
                <a:cubicBezTo>
                  <a:pt x="5828586" y="2648660"/>
                  <a:pt x="5676789" y="2461554"/>
                  <a:pt x="5491238" y="2303907"/>
                </a:cubicBezTo>
                <a:cubicBezTo>
                  <a:pt x="5357142" y="1500739"/>
                  <a:pt x="4938917" y="840560"/>
                  <a:pt x="4351001" y="435859"/>
                </a:cubicBezTo>
                <a:close/>
                <a:moveTo>
                  <a:pt x="2941084" y="9"/>
                </a:moveTo>
                <a:cubicBezTo>
                  <a:pt x="3466089" y="1313"/>
                  <a:pt x="3948325" y="158662"/>
                  <a:pt x="4351001" y="435859"/>
                </a:cubicBezTo>
                <a:cubicBezTo>
                  <a:pt x="2808062" y="344789"/>
                  <a:pt x="926847" y="1083798"/>
                  <a:pt x="310041" y="2508235"/>
                </a:cubicBezTo>
                <a:cubicBezTo>
                  <a:pt x="304866" y="2520184"/>
                  <a:pt x="299839" y="2532102"/>
                  <a:pt x="294799" y="2544026"/>
                </a:cubicBezTo>
                <a:cubicBezTo>
                  <a:pt x="276460" y="1494156"/>
                  <a:pt x="851723" y="669108"/>
                  <a:pt x="1655764" y="297189"/>
                </a:cubicBezTo>
                <a:cubicBezTo>
                  <a:pt x="2098537" y="92378"/>
                  <a:pt x="2532747" y="-1005"/>
                  <a:pt x="2941084" y="9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645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35F3F63-185C-2A23-D2F3-A40AEC19D8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55" r="27242" b="43076"/>
          <a:stretch>
            <a:fillRect/>
          </a:stretch>
        </p:blipFill>
        <p:spPr>
          <a:xfrm rot="10620000">
            <a:off x="-170934" y="-302111"/>
            <a:ext cx="12066977" cy="7481005"/>
          </a:xfrm>
          <a:custGeom>
            <a:avLst/>
            <a:gdLst>
              <a:gd name="connsiteX0" fmla="*/ 11708057 w 12066977"/>
              <a:gd name="connsiteY0" fmla="*/ 7481005 h 7481005"/>
              <a:gd name="connsiteX1" fmla="*/ 0 w 12066977"/>
              <a:gd name="connsiteY1" fmla="*/ 6867411 h 7481005"/>
              <a:gd name="connsiteX2" fmla="*/ 1 w 12066977"/>
              <a:gd name="connsiteY2" fmla="*/ 0 h 7481005"/>
              <a:gd name="connsiteX3" fmla="*/ 12066977 w 12066977"/>
              <a:gd name="connsiteY3" fmla="*/ 632403 h 748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6977" h="7481005">
                <a:moveTo>
                  <a:pt x="11708057" y="7481005"/>
                </a:moveTo>
                <a:lnTo>
                  <a:pt x="0" y="6867411"/>
                </a:lnTo>
                <a:lnTo>
                  <a:pt x="1" y="0"/>
                </a:lnTo>
                <a:lnTo>
                  <a:pt x="12066977" y="63240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D963D-FC6B-B278-C047-28AF06D64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231106"/>
          </a:xfrm>
        </p:spPr>
        <p:txBody>
          <a:bodyPr>
            <a:sp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 or highlight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B5C50-88F2-7798-904C-991A134C2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EDAB-93D1-AD23-B263-597ECAD8A6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2957917-1EBD-CC48-AB6F-59E64EF18869}" type="datetimeFigureOut">
              <a:rPr lang="en-BE" smtClean="0"/>
              <a:pPr/>
              <a:t>08/19/2024</a:t>
            </a:fld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8FDC5-3678-06DA-A068-D5FB4DED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DBEF6-E7F5-A148-9BC0-6454A26194D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2830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next t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963D-FC6B-B278-C047-28AF06D64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1220400"/>
            <a:ext cx="5493600" cy="1231106"/>
          </a:xfrm>
        </p:spPr>
        <p:txBody>
          <a:bodyPr>
            <a:spAutoFit/>
          </a:bodyPr>
          <a:lstStyle>
            <a:lvl1pPr>
              <a:lnSpc>
                <a:spcPts val="4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 or highlight</a:t>
            </a:r>
            <a:endParaRPr lang="en-BE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202D8A-D34A-9358-FAD1-34FBCF9288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459" y="1"/>
            <a:ext cx="5945541" cy="6321741"/>
          </a:xfrm>
          <a:custGeom>
            <a:avLst/>
            <a:gdLst>
              <a:gd name="connsiteX0" fmla="*/ 2082105 w 5945541"/>
              <a:gd name="connsiteY0" fmla="*/ 0 h 6321741"/>
              <a:gd name="connsiteX1" fmla="*/ 3783783 w 5945541"/>
              <a:gd name="connsiteY1" fmla="*/ 0 h 6321741"/>
              <a:gd name="connsiteX2" fmla="*/ 3891909 w 5945541"/>
              <a:gd name="connsiteY2" fmla="*/ 38433 h 6321741"/>
              <a:gd name="connsiteX3" fmla="*/ 4379745 w 5945541"/>
              <a:gd name="connsiteY3" fmla="*/ 299524 h 6321741"/>
              <a:gd name="connsiteX4" fmla="*/ 5887339 w 5945541"/>
              <a:gd name="connsiteY4" fmla="*/ 755274 h 6321741"/>
              <a:gd name="connsiteX5" fmla="*/ 5945541 w 5945541"/>
              <a:gd name="connsiteY5" fmla="*/ 800372 h 6321741"/>
              <a:gd name="connsiteX6" fmla="*/ 5945541 w 5945541"/>
              <a:gd name="connsiteY6" fmla="*/ 4577434 h 6321741"/>
              <a:gd name="connsiteX7" fmla="*/ 5928921 w 5945541"/>
              <a:gd name="connsiteY7" fmla="*/ 4619586 h 6321741"/>
              <a:gd name="connsiteX8" fmla="*/ 2940381 w 5945541"/>
              <a:gd name="connsiteY8" fmla="*/ 6319078 h 6321741"/>
              <a:gd name="connsiteX9" fmla="*/ 296748 w 5945541"/>
              <a:gd name="connsiteY9" fmla="*/ 2421615 h 6321741"/>
              <a:gd name="connsiteX10" fmla="*/ 1666698 w 5945541"/>
              <a:gd name="connsiteY10" fmla="*/ 159935 h 6321741"/>
              <a:gd name="connsiteX11" fmla="*/ 1999086 w 5945541"/>
              <a:gd name="connsiteY11" fmla="*/ 26076 h 632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5541" h="6321741">
                <a:moveTo>
                  <a:pt x="2082105" y="0"/>
                </a:moveTo>
                <a:lnTo>
                  <a:pt x="3783783" y="0"/>
                </a:lnTo>
                <a:lnTo>
                  <a:pt x="3891909" y="38433"/>
                </a:lnTo>
                <a:cubicBezTo>
                  <a:pt x="4064481" y="107218"/>
                  <a:pt x="4227744" y="194888"/>
                  <a:pt x="4379745" y="299524"/>
                </a:cubicBezTo>
                <a:cubicBezTo>
                  <a:pt x="4956888" y="333588"/>
                  <a:pt x="5487016" y="482989"/>
                  <a:pt x="5887339" y="755274"/>
                </a:cubicBezTo>
                <a:lnTo>
                  <a:pt x="5945541" y="800372"/>
                </a:lnTo>
                <a:lnTo>
                  <a:pt x="5945541" y="4577434"/>
                </a:lnTo>
                <a:lnTo>
                  <a:pt x="5928921" y="4619586"/>
                </a:lnTo>
                <a:cubicBezTo>
                  <a:pt x="5510057" y="5567037"/>
                  <a:pt x="4506125" y="6374159"/>
                  <a:pt x="2940381" y="6319078"/>
                </a:cubicBezTo>
                <a:cubicBezTo>
                  <a:pt x="617531" y="6237418"/>
                  <a:pt x="-602597" y="4548931"/>
                  <a:pt x="296748" y="2421615"/>
                </a:cubicBezTo>
                <a:cubicBezTo>
                  <a:pt x="278293" y="1364812"/>
                  <a:pt x="857352" y="534316"/>
                  <a:pt x="1666698" y="159935"/>
                </a:cubicBezTo>
                <a:cubicBezTo>
                  <a:pt x="1778124" y="108394"/>
                  <a:pt x="1889010" y="63864"/>
                  <a:pt x="1999086" y="260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0" tIns="1980000" rIns="540000">
            <a:noAutofit/>
          </a:bodyPr>
          <a:lstStyle>
            <a:lvl1pPr algn="ctr">
              <a:defRPr/>
            </a:lvl1pPr>
          </a:lstStyle>
          <a:p>
            <a:r>
              <a:rPr lang="fr-FR" dirty="0" err="1"/>
              <a:t>Add</a:t>
            </a:r>
            <a:r>
              <a:rPr lang="fr-FR" dirty="0"/>
              <a:t> </a:t>
            </a:r>
            <a:r>
              <a:rPr lang="en-BE" dirty="0"/>
              <a:t>a picture here – only possible via: menu/tab INSERT –&gt; picture</a:t>
            </a:r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3F867FFE-4AD7-D205-3DAD-3004E0B26598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43204" y="291954"/>
            <a:ext cx="5648796" cy="5436885"/>
          </a:xfrm>
          <a:custGeom>
            <a:avLst/>
            <a:gdLst>
              <a:gd name="connsiteX0" fmla="*/ 931963 w 5648796"/>
              <a:gd name="connsiteY0" fmla="*/ 4201599 h 5436885"/>
              <a:gd name="connsiteX1" fmla="*/ 4313804 w 5648796"/>
              <a:gd name="connsiteY1" fmla="*/ 4828534 h 5436885"/>
              <a:gd name="connsiteX2" fmla="*/ 4364473 w 5648796"/>
              <a:gd name="connsiteY2" fmla="*/ 4815187 h 5436885"/>
              <a:gd name="connsiteX3" fmla="*/ 931963 w 5648796"/>
              <a:gd name="connsiteY3" fmla="*/ 4201599 h 5436885"/>
              <a:gd name="connsiteX4" fmla="*/ 5230770 w 5648796"/>
              <a:gd name="connsiteY4" fmla="*/ 1887957 h 5436885"/>
              <a:gd name="connsiteX5" fmla="*/ 5619215 w 5648796"/>
              <a:gd name="connsiteY5" fmla="*/ 2345041 h 5436885"/>
              <a:gd name="connsiteX6" fmla="*/ 5648796 w 5648796"/>
              <a:gd name="connsiteY6" fmla="*/ 2400148 h 5436885"/>
              <a:gd name="connsiteX7" fmla="*/ 5648796 w 5648796"/>
              <a:gd name="connsiteY7" fmla="*/ 4057863 h 5436885"/>
              <a:gd name="connsiteX8" fmla="*/ 5643034 w 5648796"/>
              <a:gd name="connsiteY8" fmla="*/ 4064340 h 5436885"/>
              <a:gd name="connsiteX9" fmla="*/ 4364473 w 5648796"/>
              <a:gd name="connsiteY9" fmla="*/ 4815187 h 5436885"/>
              <a:gd name="connsiteX10" fmla="*/ 5116050 w 5648796"/>
              <a:gd name="connsiteY10" fmla="*/ 3560749 h 5436885"/>
              <a:gd name="connsiteX11" fmla="*/ 5230770 w 5648796"/>
              <a:gd name="connsiteY11" fmla="*/ 1887957 h 5436885"/>
              <a:gd name="connsiteX12" fmla="*/ 3788191 w 5648796"/>
              <a:gd name="connsiteY12" fmla="*/ 136 h 5436885"/>
              <a:gd name="connsiteX13" fmla="*/ 4083000 w 5648796"/>
              <a:gd name="connsiteY13" fmla="*/ 7568 h 5436885"/>
              <a:gd name="connsiteX14" fmla="*/ 5230770 w 5648796"/>
              <a:gd name="connsiteY14" fmla="*/ 1887957 h 5436885"/>
              <a:gd name="connsiteX15" fmla="*/ 899582 w 5648796"/>
              <a:gd name="connsiteY15" fmla="*/ 3344135 h 5436885"/>
              <a:gd name="connsiteX16" fmla="*/ 931963 w 5648796"/>
              <a:gd name="connsiteY16" fmla="*/ 4201599 h 5436885"/>
              <a:gd name="connsiteX17" fmla="*/ 139244 w 5648796"/>
              <a:gd name="connsiteY17" fmla="*/ 2986792 h 5436885"/>
              <a:gd name="connsiteX18" fmla="*/ 0 w 5648796"/>
              <a:gd name="connsiteY18" fmla="*/ 2129663 h 5436885"/>
              <a:gd name="connsiteX19" fmla="*/ 15343 w 5648796"/>
              <a:gd name="connsiteY19" fmla="*/ 2093635 h 5436885"/>
              <a:gd name="connsiteX20" fmla="*/ 3788191 w 5648796"/>
              <a:gd name="connsiteY20" fmla="*/ 136 h 543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8796" h="5436885">
                <a:moveTo>
                  <a:pt x="931963" y="4201599"/>
                </a:moveTo>
                <a:cubicBezTo>
                  <a:pt x="1711988" y="4881008"/>
                  <a:pt x="2928730" y="5179976"/>
                  <a:pt x="4313804" y="4828534"/>
                </a:cubicBezTo>
                <a:cubicBezTo>
                  <a:pt x="4330799" y="4824211"/>
                  <a:pt x="4347700" y="4819731"/>
                  <a:pt x="4364473" y="4815187"/>
                </a:cubicBezTo>
                <a:cubicBezTo>
                  <a:pt x="3209790" y="5872700"/>
                  <a:pt x="1306730" y="5523940"/>
                  <a:pt x="931963" y="4201599"/>
                </a:cubicBezTo>
                <a:close/>
                <a:moveTo>
                  <a:pt x="5230770" y="1887957"/>
                </a:moveTo>
                <a:cubicBezTo>
                  <a:pt x="5386418" y="2020198"/>
                  <a:pt x="5518469" y="2173031"/>
                  <a:pt x="5619215" y="2345041"/>
                </a:cubicBezTo>
                <a:lnTo>
                  <a:pt x="5648796" y="2400148"/>
                </a:lnTo>
                <a:lnTo>
                  <a:pt x="5648796" y="4057863"/>
                </a:lnTo>
                <a:lnTo>
                  <a:pt x="5643034" y="4064340"/>
                </a:lnTo>
                <a:cubicBezTo>
                  <a:pt x="5318665" y="4402961"/>
                  <a:pt x="4892258" y="4671619"/>
                  <a:pt x="4364473" y="4815187"/>
                </a:cubicBezTo>
                <a:cubicBezTo>
                  <a:pt x="4693096" y="4514199"/>
                  <a:pt x="4961156" y="4099461"/>
                  <a:pt x="5116050" y="3560749"/>
                </a:cubicBezTo>
                <a:cubicBezTo>
                  <a:pt x="5287369" y="2964831"/>
                  <a:pt x="5315906" y="2397810"/>
                  <a:pt x="5230770" y="1887957"/>
                </a:cubicBezTo>
                <a:close/>
                <a:moveTo>
                  <a:pt x="3788191" y="136"/>
                </a:moveTo>
                <a:cubicBezTo>
                  <a:pt x="3887528" y="-627"/>
                  <a:pt x="3985929" y="1839"/>
                  <a:pt x="4083000" y="7568"/>
                </a:cubicBezTo>
                <a:cubicBezTo>
                  <a:pt x="4674800" y="414942"/>
                  <a:pt x="5095788" y="1079486"/>
                  <a:pt x="5230770" y="1887957"/>
                </a:cubicBezTo>
                <a:cubicBezTo>
                  <a:pt x="3999323" y="841620"/>
                  <a:pt x="1289037" y="1086500"/>
                  <a:pt x="899582" y="3344135"/>
                </a:cubicBezTo>
                <a:cubicBezTo>
                  <a:pt x="844531" y="3663235"/>
                  <a:pt x="860658" y="3949992"/>
                  <a:pt x="931963" y="4201599"/>
                </a:cubicBezTo>
                <a:cubicBezTo>
                  <a:pt x="556675" y="3874706"/>
                  <a:pt x="282387" y="3459841"/>
                  <a:pt x="139244" y="2986792"/>
                </a:cubicBezTo>
                <a:cubicBezTo>
                  <a:pt x="49038" y="2688698"/>
                  <a:pt x="4751" y="2401694"/>
                  <a:pt x="0" y="2129663"/>
                </a:cubicBezTo>
                <a:cubicBezTo>
                  <a:pt x="5074" y="2117660"/>
                  <a:pt x="10134" y="2105663"/>
                  <a:pt x="15343" y="2093635"/>
                </a:cubicBezTo>
                <a:cubicBezTo>
                  <a:pt x="597419" y="749403"/>
                  <a:pt x="2298133" y="11578"/>
                  <a:pt x="3788191" y="136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38" name="Table Placeholder 37">
            <a:extLst>
              <a:ext uri="{FF2B5EF4-FFF2-40B4-BE49-F238E27FC236}">
                <a16:creationId xmlns:a16="http://schemas.microsoft.com/office/drawing/2014/main" id="{68462D40-B913-5108-1D05-AB9BA1014C0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46459" y="0"/>
            <a:ext cx="5945541" cy="6321740"/>
          </a:xfrm>
          <a:custGeom>
            <a:avLst/>
            <a:gdLst>
              <a:gd name="connsiteX0" fmla="*/ 296746 w 5945541"/>
              <a:gd name="connsiteY0" fmla="*/ 2421617 h 6321740"/>
              <a:gd name="connsiteX1" fmla="*/ 435990 w 5945541"/>
              <a:gd name="connsiteY1" fmla="*/ 3278747 h 6321740"/>
              <a:gd name="connsiteX2" fmla="*/ 1228708 w 5945541"/>
              <a:gd name="connsiteY2" fmla="*/ 4493554 h 6321740"/>
              <a:gd name="connsiteX3" fmla="*/ 4661219 w 5945541"/>
              <a:gd name="connsiteY3" fmla="*/ 5107142 h 6321740"/>
              <a:gd name="connsiteX4" fmla="*/ 5939780 w 5945541"/>
              <a:gd name="connsiteY4" fmla="*/ 4356295 h 6321740"/>
              <a:gd name="connsiteX5" fmla="*/ 5945541 w 5945541"/>
              <a:gd name="connsiteY5" fmla="*/ 4349819 h 6321740"/>
              <a:gd name="connsiteX6" fmla="*/ 5945541 w 5945541"/>
              <a:gd name="connsiteY6" fmla="*/ 4577437 h 6321740"/>
              <a:gd name="connsiteX7" fmla="*/ 5928922 w 5945541"/>
              <a:gd name="connsiteY7" fmla="*/ 4619586 h 6321740"/>
              <a:gd name="connsiteX8" fmla="*/ 2940375 w 5945541"/>
              <a:gd name="connsiteY8" fmla="*/ 6319077 h 6321740"/>
              <a:gd name="connsiteX9" fmla="*/ 296746 w 5945541"/>
              <a:gd name="connsiteY9" fmla="*/ 2421617 h 6321740"/>
              <a:gd name="connsiteX10" fmla="*/ 4379746 w 5945541"/>
              <a:gd name="connsiteY10" fmla="*/ 299523 h 6321740"/>
              <a:gd name="connsiteX11" fmla="*/ 5887340 w 5945541"/>
              <a:gd name="connsiteY11" fmla="*/ 755273 h 6321740"/>
              <a:gd name="connsiteX12" fmla="*/ 5945541 w 5945541"/>
              <a:gd name="connsiteY12" fmla="*/ 800370 h 6321740"/>
              <a:gd name="connsiteX13" fmla="*/ 5945541 w 5945541"/>
              <a:gd name="connsiteY13" fmla="*/ 2692100 h 6321740"/>
              <a:gd name="connsiteX14" fmla="*/ 5915961 w 5945541"/>
              <a:gd name="connsiteY14" fmla="*/ 2636995 h 6321740"/>
              <a:gd name="connsiteX15" fmla="*/ 5527516 w 5945541"/>
              <a:gd name="connsiteY15" fmla="*/ 2179911 h 6321740"/>
              <a:gd name="connsiteX16" fmla="*/ 4379746 w 5945541"/>
              <a:gd name="connsiteY16" fmla="*/ 299523 h 6321740"/>
              <a:gd name="connsiteX17" fmla="*/ 2082110 w 5945541"/>
              <a:gd name="connsiteY17" fmla="*/ 0 h 6321740"/>
              <a:gd name="connsiteX18" fmla="*/ 3783786 w 5945541"/>
              <a:gd name="connsiteY18" fmla="*/ 0 h 6321740"/>
              <a:gd name="connsiteX19" fmla="*/ 3891909 w 5945541"/>
              <a:gd name="connsiteY19" fmla="*/ 38432 h 6321740"/>
              <a:gd name="connsiteX20" fmla="*/ 4379746 w 5945541"/>
              <a:gd name="connsiteY20" fmla="*/ 299523 h 6321740"/>
              <a:gd name="connsiteX21" fmla="*/ 312089 w 5945541"/>
              <a:gd name="connsiteY21" fmla="*/ 2385589 h 6321740"/>
              <a:gd name="connsiteX22" fmla="*/ 296746 w 5945541"/>
              <a:gd name="connsiteY22" fmla="*/ 2421617 h 6321740"/>
              <a:gd name="connsiteX23" fmla="*/ 1666702 w 5945541"/>
              <a:gd name="connsiteY23" fmla="*/ 159937 h 6321740"/>
              <a:gd name="connsiteX24" fmla="*/ 1999088 w 5945541"/>
              <a:gd name="connsiteY24" fmla="*/ 26077 h 632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45541" h="6321740">
                <a:moveTo>
                  <a:pt x="296746" y="2421617"/>
                </a:moveTo>
                <a:cubicBezTo>
                  <a:pt x="301497" y="2693649"/>
                  <a:pt x="345784" y="2980652"/>
                  <a:pt x="435990" y="3278747"/>
                </a:cubicBezTo>
                <a:cubicBezTo>
                  <a:pt x="579133" y="3751796"/>
                  <a:pt x="853421" y="4166660"/>
                  <a:pt x="1228708" y="4493554"/>
                </a:cubicBezTo>
                <a:cubicBezTo>
                  <a:pt x="1603476" y="5815895"/>
                  <a:pt x="3506536" y="6164655"/>
                  <a:pt x="4661219" y="5107142"/>
                </a:cubicBezTo>
                <a:cubicBezTo>
                  <a:pt x="5189004" y="4963574"/>
                  <a:pt x="5615411" y="4694915"/>
                  <a:pt x="5939780" y="4356295"/>
                </a:cubicBezTo>
                <a:lnTo>
                  <a:pt x="5945541" y="4349819"/>
                </a:lnTo>
                <a:lnTo>
                  <a:pt x="5945541" y="4577437"/>
                </a:lnTo>
                <a:lnTo>
                  <a:pt x="5928922" y="4619586"/>
                </a:lnTo>
                <a:cubicBezTo>
                  <a:pt x="5510058" y="5567036"/>
                  <a:pt x="4506125" y="6374158"/>
                  <a:pt x="2940375" y="6319077"/>
                </a:cubicBezTo>
                <a:cubicBezTo>
                  <a:pt x="617525" y="6237417"/>
                  <a:pt x="-602593" y="4548930"/>
                  <a:pt x="296746" y="2421617"/>
                </a:cubicBezTo>
                <a:close/>
                <a:moveTo>
                  <a:pt x="4379746" y="299523"/>
                </a:moveTo>
                <a:cubicBezTo>
                  <a:pt x="4956889" y="333587"/>
                  <a:pt x="5487017" y="482987"/>
                  <a:pt x="5887340" y="755273"/>
                </a:cubicBezTo>
                <a:lnTo>
                  <a:pt x="5945541" y="800370"/>
                </a:lnTo>
                <a:lnTo>
                  <a:pt x="5945541" y="2692100"/>
                </a:lnTo>
                <a:lnTo>
                  <a:pt x="5915961" y="2636995"/>
                </a:lnTo>
                <a:cubicBezTo>
                  <a:pt x="5815215" y="2464985"/>
                  <a:pt x="5683163" y="2312152"/>
                  <a:pt x="5527516" y="2179911"/>
                </a:cubicBezTo>
                <a:cubicBezTo>
                  <a:pt x="5392534" y="1371437"/>
                  <a:pt x="4971546" y="706897"/>
                  <a:pt x="4379746" y="299523"/>
                </a:cubicBezTo>
                <a:close/>
                <a:moveTo>
                  <a:pt x="2082110" y="0"/>
                </a:moveTo>
                <a:lnTo>
                  <a:pt x="3783786" y="0"/>
                </a:lnTo>
                <a:lnTo>
                  <a:pt x="3891909" y="38432"/>
                </a:lnTo>
                <a:cubicBezTo>
                  <a:pt x="4064481" y="107216"/>
                  <a:pt x="4227745" y="194887"/>
                  <a:pt x="4379746" y="299523"/>
                </a:cubicBezTo>
                <a:cubicBezTo>
                  <a:pt x="2826613" y="207851"/>
                  <a:pt x="932970" y="951742"/>
                  <a:pt x="312089" y="2385589"/>
                </a:cubicBezTo>
                <a:cubicBezTo>
                  <a:pt x="306880" y="2397618"/>
                  <a:pt x="301820" y="2409614"/>
                  <a:pt x="296746" y="2421617"/>
                </a:cubicBezTo>
                <a:cubicBezTo>
                  <a:pt x="278287" y="1364811"/>
                  <a:pt x="857349" y="534312"/>
                  <a:pt x="1666702" y="159937"/>
                </a:cubicBezTo>
                <a:cubicBezTo>
                  <a:pt x="1778127" y="108396"/>
                  <a:pt x="1889013" y="63865"/>
                  <a:pt x="1999088" y="2607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91E436C1-5716-A429-A51E-B271C1035F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32957917-1EBD-CC48-AB6F-59E64EF18869}" type="datetimeFigureOut">
              <a:rPr lang="en-BE" smtClean="0"/>
              <a:pPr/>
              <a:t>08/19/2024</a:t>
            </a:fld>
            <a:endParaRPr lang="en-BE" dirty="0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F1261DE2-7BB0-05EB-D287-23C5BBAAEBE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9F51BF8-95D2-3BBE-D7A8-3D6098E92C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4D4DBEF6-E7F5-A148-9BC0-6454A26194D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29711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28D5A4D7-F25F-4AB6-EF72-A42A4404D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6" t="47401" r="8154" b="4642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DF94CC-BAA4-B36E-248D-3E02B18E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957917-1EBD-CC48-AB6F-59E64EF18869}" type="datetimeFigureOut">
              <a:rPr lang="en-BE" smtClean="0"/>
              <a:pPr/>
              <a:t>08/19/2024</a:t>
            </a:fld>
            <a:endParaRPr lang="en-B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DFCE8-76F1-0AE5-3979-DD8804AC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77325F-FF03-8E12-8167-C26FB44C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4DBEF6-E7F5-A148-9BC0-6454A26194D0}" type="slidenum">
              <a:rPr lang="en-BE" smtClean="0"/>
              <a:pPr/>
              <a:t>‹#›</a:t>
            </a:fld>
            <a:endParaRPr lang="en-BE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47B4BF6-17C4-2D4F-355F-AD7E08644A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200" y="2314800"/>
            <a:ext cx="9054000" cy="22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ld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400" y="1274400"/>
            <a:ext cx="8280000" cy="1843390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0702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F522731A-253E-525B-A6FE-0ACF914AB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 r="8046" b="96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5613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End-titling here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1778400"/>
            <a:ext cx="5493601" cy="21544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Surname, </a:t>
            </a:r>
            <a:r>
              <a:rPr lang="en-GB" dirty="0" err="1"/>
              <a:t>Jobtitle</a:t>
            </a:r>
            <a:r>
              <a:rPr lang="en-GB" dirty="0"/>
              <a:t> &amp; e-mail address on three 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376B6C-7E0A-81B8-A55F-25167E7522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599" y="982800"/>
            <a:ext cx="5493600" cy="538609"/>
          </a:xfrm>
        </p:spPr>
        <p:txBody>
          <a:bodyPr wrap="square">
            <a:spAutoFit/>
          </a:bodyPr>
          <a:lstStyle>
            <a:lvl1pPr>
              <a:lnSpc>
                <a:spcPts val="4200"/>
              </a:lnSpc>
              <a:defRPr sz="3500" b="0" i="0">
                <a:solidFill>
                  <a:schemeClr val="bg1"/>
                </a:solidFill>
                <a:latin typeface="Ryker Text Light" pitchFamily="2" charset="77"/>
              </a:defRPr>
            </a:lvl1pPr>
          </a:lstStyle>
          <a:p>
            <a:pPr lvl="0"/>
            <a:r>
              <a:rPr lang="en-GB" dirty="0"/>
              <a:t>End-subtitle</a:t>
            </a:r>
          </a:p>
        </p:txBody>
      </p:sp>
    </p:spTree>
    <p:extLst>
      <p:ext uri="{BB962C8B-B14F-4D97-AF65-F5344CB8AC3E}">
        <p14:creationId xmlns:p14="http://schemas.microsoft.com/office/powerpoint/2010/main" val="3015714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TOC or Agenda title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6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lvl="0"/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93C106-7E85-4161-D2C0-9A18CD157A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076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7D6958-73D5-BE50-3EB3-2CDDCB9D145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76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8E86EA-D29E-2626-9091-8C55A2D24B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76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07C7E0-7C5E-6635-BD1C-E46E71AA1B0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76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646F7-89FE-392D-902A-D0165097D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76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5D8068-7F3B-45F5-5F40-DAB9B54977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920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C14A2F6-5C50-A7C9-6243-494F5FA2456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1920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8CF3F7-9142-374E-CCC5-9F7B7C1E1FA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920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2B22EE-DFF7-BF13-C394-AFB8F056FED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920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48AB34-A31B-01BB-E720-826F0035CDD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1920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9604011-3E53-3084-8F9D-DCD8CBC89BC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9480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720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8280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</p:spTree>
    <p:extLst>
      <p:ext uri="{BB962C8B-B14F-4D97-AF65-F5344CB8AC3E}">
        <p14:creationId xmlns:p14="http://schemas.microsoft.com/office/powerpoint/2010/main" val="3267523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8280000" cy="4320000"/>
          </a:xfrm>
        </p:spPr>
        <p:txBody>
          <a:bodyPr/>
          <a:lstStyle>
            <a:lvl1pPr marL="180000" indent="-180000">
              <a:buFont typeface="+mj-lt"/>
              <a:buAutoNum type="arabicPeriod"/>
              <a:defRPr/>
            </a:lvl1pPr>
            <a:lvl2pPr marL="360000" indent="-180000">
              <a:buFont typeface="+mj-lt"/>
              <a:buAutoNum type="arabicPeriod"/>
              <a:defRPr/>
            </a:lvl2pPr>
            <a:lvl3pPr marL="540000" indent="-180000">
              <a:buFont typeface="+mj-lt"/>
              <a:buAutoNum type="arabicPeriod"/>
              <a:defRPr/>
            </a:lvl3pPr>
            <a:lvl4pPr marL="720000" indent="-180000">
              <a:buFont typeface="+mj-lt"/>
              <a:buAutoNum type="arabicPeriod"/>
              <a:defRPr/>
            </a:lvl4pPr>
            <a:lvl5pPr marL="900000" indent="-180000">
              <a:buFont typeface="+mj-lt"/>
              <a:buAutoNum type="arabicPeriod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</p:spTree>
    <p:extLst>
      <p:ext uri="{BB962C8B-B14F-4D97-AF65-F5344CB8AC3E}">
        <p14:creationId xmlns:p14="http://schemas.microsoft.com/office/powerpoint/2010/main" val="1818292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054D19-405A-DBCA-A1D6-D4C9481AF8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7599" y="1578387"/>
            <a:ext cx="4546800" cy="1776961"/>
          </a:xfrm>
        </p:spPr>
        <p:txBody>
          <a:bodyPr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C914ACD-B4FF-8011-E731-1D3CF2E3E1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7599" y="3938400"/>
            <a:ext cx="4546800" cy="1776961"/>
          </a:xfrm>
        </p:spPr>
        <p:txBody>
          <a:bodyPr>
            <a:spAutoFit/>
          </a:bodyPr>
          <a:lstStyle>
            <a:lvl1pPr marL="180000" indent="-180000">
              <a:buFont typeface="+mj-lt"/>
              <a:buAutoNum type="arabicPeriod"/>
              <a:defRPr/>
            </a:lvl1pPr>
            <a:lvl2pPr marL="360000" indent="-180000">
              <a:buFont typeface="+mj-lt"/>
              <a:buAutoNum type="arabicPeriod"/>
              <a:defRPr/>
            </a:lvl2pPr>
            <a:lvl3pPr marL="540000" indent="-180000">
              <a:buFont typeface="+mj-lt"/>
              <a:buAutoNum type="arabicPeriod"/>
              <a:defRPr/>
            </a:lvl3pPr>
            <a:lvl4pPr marL="720000" indent="-180000">
              <a:buFont typeface="+mj-lt"/>
              <a:buAutoNum type="arabicPeriod"/>
              <a:defRPr/>
            </a:lvl4pPr>
            <a:lvl5pPr marL="900000" indent="-180000">
              <a:buFont typeface="+mj-lt"/>
              <a:buAutoNum type="arabicPeriod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66634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54936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D797FC-F5BD-814F-389F-B6605795EB3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EE8DAB61-C528-945F-C3E1-8BA8BDB5F346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F58ABA-B992-86CA-FA23-4410361E6F6C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1946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09D9235C-E433-5391-C42E-C50D0DED14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69" name="Table Placeholder 68">
            <a:extLst>
              <a:ext uri="{FF2B5EF4-FFF2-40B4-BE49-F238E27FC236}">
                <a16:creationId xmlns:a16="http://schemas.microsoft.com/office/drawing/2014/main" id="{2ADC263E-8860-6985-6308-7BD2D09053C0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66" name="Table Placeholder 65">
            <a:extLst>
              <a:ext uri="{FF2B5EF4-FFF2-40B4-BE49-F238E27FC236}">
                <a16:creationId xmlns:a16="http://schemas.microsoft.com/office/drawing/2014/main" id="{35DEC7D9-588B-1728-E16F-63CC12E6A9E9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5"/>
            <a:ext cx="5493600" cy="19871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28DC78-10CE-2AE3-8055-4BC95FD172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600" y="4546800"/>
            <a:ext cx="2649600" cy="18036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2CA3CA8-A83D-5266-5097-BF86448773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8000" y="4546800"/>
            <a:ext cx="2649600" cy="18036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0245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and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54936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D58A9A-AF23-F540-91C2-F37FAA21A7E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DB93206F-CF77-B1B9-FF9E-7E7864BD9B36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0392B863-D95C-19FB-E5C9-F41C9033DCD5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425F152-DAF8-FE10-1E86-A431E2CECD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17201" y="4269600"/>
            <a:ext cx="3094693" cy="2958796"/>
          </a:xfrm>
          <a:custGeom>
            <a:avLst/>
            <a:gdLst>
              <a:gd name="connsiteX0" fmla="*/ 1709715 w 3094693"/>
              <a:gd name="connsiteY0" fmla="*/ 0 h 2958796"/>
              <a:gd name="connsiteX1" fmla="*/ 3094693 w 3094693"/>
              <a:gd name="connsiteY1" fmla="*/ 1356841 h 2958796"/>
              <a:gd name="connsiteX2" fmla="*/ 1709715 w 3094693"/>
              <a:gd name="connsiteY2" fmla="*/ 2958796 h 2958796"/>
              <a:gd name="connsiteX3" fmla="*/ 0 w 3094693"/>
              <a:gd name="connsiteY3" fmla="*/ 1356841 h 2958796"/>
              <a:gd name="connsiteX4" fmla="*/ 1709715 w 3094693"/>
              <a:gd name="connsiteY4" fmla="*/ 0 h 295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693" h="2958796">
                <a:moveTo>
                  <a:pt x="1709715" y="0"/>
                </a:moveTo>
                <a:cubicBezTo>
                  <a:pt x="2536246" y="0"/>
                  <a:pt x="3094693" y="470213"/>
                  <a:pt x="3094693" y="1356841"/>
                </a:cubicBezTo>
                <a:cubicBezTo>
                  <a:pt x="3094693" y="2243469"/>
                  <a:pt x="2536246" y="2958796"/>
                  <a:pt x="1709715" y="2958796"/>
                </a:cubicBezTo>
                <a:cubicBezTo>
                  <a:pt x="883185" y="2958796"/>
                  <a:pt x="0" y="2243469"/>
                  <a:pt x="0" y="1356841"/>
                </a:cubicBezTo>
                <a:cubicBezTo>
                  <a:pt x="0" y="470213"/>
                  <a:pt x="883185" y="0"/>
                  <a:pt x="1709715" y="0"/>
                </a:cubicBezTo>
                <a:close/>
              </a:path>
            </a:pathLst>
          </a:custGeom>
          <a:solidFill>
            <a:srgbClr val="5ABE32"/>
          </a:solidFill>
        </p:spPr>
        <p:txBody>
          <a:bodyPr wrap="square" lIns="360000" tIns="180000" rIns="360000" bIns="180000" anchor="ctr" anchorCtr="0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accent text on 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132103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accente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E1E0F0-B4A8-BC42-E0A7-80D7A659ED2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138799" y="1206000"/>
            <a:ext cx="4545600" cy="4971600"/>
          </a:xfrm>
          <a:custGeom>
            <a:avLst/>
            <a:gdLst>
              <a:gd name="connsiteX0" fmla="*/ 153278 w 4545600"/>
              <a:gd name="connsiteY0" fmla="*/ 0 h 4971600"/>
              <a:gd name="connsiteX1" fmla="*/ 4392322 w 4545600"/>
              <a:gd name="connsiteY1" fmla="*/ 0 h 4971600"/>
              <a:gd name="connsiteX2" fmla="*/ 4545600 w 4545600"/>
              <a:gd name="connsiteY2" fmla="*/ 153278 h 4971600"/>
              <a:gd name="connsiteX3" fmla="*/ 4545600 w 4545600"/>
              <a:gd name="connsiteY3" fmla="*/ 4818322 h 4971600"/>
              <a:gd name="connsiteX4" fmla="*/ 4392322 w 4545600"/>
              <a:gd name="connsiteY4" fmla="*/ 4971600 h 4971600"/>
              <a:gd name="connsiteX5" fmla="*/ 153278 w 4545600"/>
              <a:gd name="connsiteY5" fmla="*/ 4971600 h 4971600"/>
              <a:gd name="connsiteX6" fmla="*/ 0 w 4545600"/>
              <a:gd name="connsiteY6" fmla="*/ 4818322 h 4971600"/>
              <a:gd name="connsiteX7" fmla="*/ 0 w 4545600"/>
              <a:gd name="connsiteY7" fmla="*/ 153278 h 4971600"/>
              <a:gd name="connsiteX8" fmla="*/ 153278 w 4545600"/>
              <a:gd name="connsiteY8" fmla="*/ 0 h 49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5600" h="4971600">
                <a:moveTo>
                  <a:pt x="153278" y="0"/>
                </a:moveTo>
                <a:lnTo>
                  <a:pt x="4392322" y="0"/>
                </a:lnTo>
                <a:cubicBezTo>
                  <a:pt x="4476975" y="0"/>
                  <a:pt x="4545600" y="68625"/>
                  <a:pt x="4545600" y="153278"/>
                </a:cubicBezTo>
                <a:lnTo>
                  <a:pt x="4545600" y="4818322"/>
                </a:lnTo>
                <a:cubicBezTo>
                  <a:pt x="4545600" y="4902975"/>
                  <a:pt x="4476975" y="4971600"/>
                  <a:pt x="4392322" y="4971600"/>
                </a:cubicBezTo>
                <a:lnTo>
                  <a:pt x="153278" y="4971600"/>
                </a:lnTo>
                <a:cubicBezTo>
                  <a:pt x="68625" y="4971600"/>
                  <a:pt x="0" y="4902975"/>
                  <a:pt x="0" y="4818322"/>
                </a:cubicBezTo>
                <a:lnTo>
                  <a:pt x="0" y="153278"/>
                </a:lnTo>
                <a:cubicBezTo>
                  <a:pt x="0" y="68625"/>
                  <a:pt x="68625" y="0"/>
                  <a:pt x="153278" y="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503998" tIns="503998" rIns="503998" bIns="503998"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Ryker Text Bold" pitchFamily="2" charset="77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716971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7A66E8-6333-DBB1-FB13-48F095404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0000" y="0"/>
            <a:ext cx="5622000" cy="6858000"/>
          </a:xfrm>
          <a:solidFill>
            <a:schemeClr val="tx1">
              <a:alpha val="5000"/>
            </a:schemeClr>
          </a:solidFill>
        </p:spPr>
        <p:txBody>
          <a:bodyPr lIns="507600" tIns="1576800" rIns="507600" bIns="10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54936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6800"/>
            <a:ext cx="54936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54936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CA64951-51C3-5CB4-A85A-77E42F7239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C5C8C6C-B0A2-62D8-14AB-197754B59D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96D695F-E4D6-ACAE-FB54-D892127B6C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403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Regular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400" y="1274400"/>
            <a:ext cx="8280000" cy="1843390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16557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4 accented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E1E0F0-B4A8-BC42-E0A7-80D7A659E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8000" y="1090800"/>
            <a:ext cx="2210400" cy="1256400"/>
          </a:xfrm>
          <a:prstGeom prst="roundRect">
            <a:avLst>
              <a:gd name="adj" fmla="val 10097"/>
            </a:avLst>
          </a:prstGeom>
          <a:solidFill>
            <a:schemeClr val="accent3"/>
          </a:solidFill>
        </p:spPr>
        <p:txBody>
          <a:bodyPr wrap="square" lIns="280800" tIns="0" rIns="280800" bIns="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here, maximum on three lines.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80CB9EE-1CFC-6A7D-48BF-55905DBDD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2000" y="4248000"/>
            <a:ext cx="2595600" cy="1051200"/>
          </a:xfrm>
          <a:prstGeom prst="roundRect">
            <a:avLst>
              <a:gd name="adj" fmla="val 10097"/>
            </a:avLst>
          </a:prstGeom>
          <a:solidFill>
            <a:schemeClr val="accent4"/>
          </a:solidFill>
        </p:spPr>
        <p:txBody>
          <a:bodyPr wrap="square" lIns="280800" tIns="90000" rIns="280800" bIns="9000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maximum on two lines.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F26EBC47-131C-2C4A-E091-CEA4EB3B2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9600" y="4773600"/>
            <a:ext cx="2210400" cy="1256400"/>
          </a:xfrm>
          <a:prstGeom prst="roundRect">
            <a:avLst>
              <a:gd name="adj" fmla="val 10097"/>
            </a:avLst>
          </a:prstGeom>
          <a:solidFill>
            <a:schemeClr val="accent6"/>
          </a:solidFill>
        </p:spPr>
        <p:txBody>
          <a:bodyPr wrap="square" lIns="280800" tIns="0" rIns="280800" bIns="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here, maximum on three lines.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25BD9E47-B671-AA5D-D582-D618D0FEA68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795331" y="2726087"/>
            <a:ext cx="2718000" cy="1256400"/>
          </a:xfrm>
          <a:prstGeom prst="roundRect">
            <a:avLst>
              <a:gd name="adj" fmla="val 10097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lIns="280800" tIns="90000" rIns="280800" bIns="9000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maximum on two lines.</a:t>
            </a:r>
          </a:p>
        </p:txBody>
      </p:sp>
    </p:spTree>
    <p:extLst>
      <p:ext uri="{BB962C8B-B14F-4D97-AF65-F5344CB8AC3E}">
        <p14:creationId xmlns:p14="http://schemas.microsoft.com/office/powerpoint/2010/main" val="3729224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9A7BE5-77C9-27B6-C6E8-2C27EFBD1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754672-3B46-DA90-9520-A925D40983A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2934001"/>
            <a:ext cx="7477151" cy="3924001"/>
          </a:xfrm>
          <a:custGeom>
            <a:avLst/>
            <a:gdLst>
              <a:gd name="connsiteX0" fmla="*/ 3221340 w 7477151"/>
              <a:gd name="connsiteY0" fmla="*/ 785 h 3924001"/>
              <a:gd name="connsiteX1" fmla="*/ 7477060 w 7477151"/>
              <a:gd name="connsiteY1" fmla="*/ 3807048 h 3924001"/>
              <a:gd name="connsiteX2" fmla="*/ 7471781 w 7477151"/>
              <a:gd name="connsiteY2" fmla="*/ 3924001 h 3924001"/>
              <a:gd name="connsiteX3" fmla="*/ 5331468 w 7477151"/>
              <a:gd name="connsiteY3" fmla="*/ 3924001 h 3924001"/>
              <a:gd name="connsiteX4" fmla="*/ 5215702 w 7477151"/>
              <a:gd name="connsiteY4" fmla="*/ 3832652 h 3924001"/>
              <a:gd name="connsiteX5" fmla="*/ 3934292 w 7477151"/>
              <a:gd name="connsiteY5" fmla="*/ 3214364 h 3924001"/>
              <a:gd name="connsiteX6" fmla="*/ 785793 w 7477151"/>
              <a:gd name="connsiteY6" fmla="*/ 2297472 h 3924001"/>
              <a:gd name="connsiteX7" fmla="*/ 115815 w 7477151"/>
              <a:gd name="connsiteY7" fmla="*/ 2611180 h 3924001"/>
              <a:gd name="connsiteX8" fmla="*/ 0 w 7477151"/>
              <a:gd name="connsiteY8" fmla="*/ 2689655 h 3924001"/>
              <a:gd name="connsiteX9" fmla="*/ 0 w 7477151"/>
              <a:gd name="connsiteY9" fmla="*/ 943603 h 3924001"/>
              <a:gd name="connsiteX10" fmla="*/ 75981 w 7477151"/>
              <a:gd name="connsiteY10" fmla="*/ 884049 h 3924001"/>
              <a:gd name="connsiteX11" fmla="*/ 2057758 w 7477151"/>
              <a:gd name="connsiteY11" fmla="*/ 79887 h 3924001"/>
              <a:gd name="connsiteX12" fmla="*/ 2946412 w 7477151"/>
              <a:gd name="connsiteY12" fmla="*/ 2264 h 3924001"/>
              <a:gd name="connsiteX13" fmla="*/ 3221340 w 7477151"/>
              <a:gd name="connsiteY13" fmla="*/ 785 h 392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7151" h="3924001">
                <a:moveTo>
                  <a:pt x="3221340" y="785"/>
                </a:moveTo>
                <a:cubicBezTo>
                  <a:pt x="6019500" y="44300"/>
                  <a:pt x="7490484" y="1892144"/>
                  <a:pt x="7477060" y="3807048"/>
                </a:cubicBezTo>
                <a:lnTo>
                  <a:pt x="7471781" y="3924001"/>
                </a:lnTo>
                <a:lnTo>
                  <a:pt x="5331468" y="3924001"/>
                </a:lnTo>
                <a:lnTo>
                  <a:pt x="5215702" y="3832652"/>
                </a:lnTo>
                <a:cubicBezTo>
                  <a:pt x="4837576" y="3554264"/>
                  <a:pt x="4403279" y="3350190"/>
                  <a:pt x="3934292" y="3214364"/>
                </a:cubicBezTo>
                <a:cubicBezTo>
                  <a:pt x="3172229" y="2089322"/>
                  <a:pt x="1686930" y="1985042"/>
                  <a:pt x="785793" y="2297472"/>
                </a:cubicBezTo>
                <a:cubicBezTo>
                  <a:pt x="532736" y="2385180"/>
                  <a:pt x="310034" y="2490783"/>
                  <a:pt x="115815" y="2611180"/>
                </a:cubicBezTo>
                <a:lnTo>
                  <a:pt x="0" y="2689655"/>
                </a:lnTo>
                <a:lnTo>
                  <a:pt x="0" y="943603"/>
                </a:lnTo>
                <a:lnTo>
                  <a:pt x="75981" y="884049"/>
                </a:lnTo>
                <a:cubicBezTo>
                  <a:pt x="645695" y="470868"/>
                  <a:pt x="1311253" y="185023"/>
                  <a:pt x="2057758" y="79887"/>
                </a:cubicBezTo>
                <a:cubicBezTo>
                  <a:pt x="2366655" y="34932"/>
                  <a:pt x="2662922" y="9608"/>
                  <a:pt x="2946412" y="2264"/>
                </a:cubicBezTo>
                <a:cubicBezTo>
                  <a:pt x="3039432" y="-146"/>
                  <a:pt x="3131076" y="-619"/>
                  <a:pt x="3221340" y="785"/>
                </a:cubicBezTo>
                <a:close/>
              </a:path>
            </a:pathLst>
          </a:custGeom>
          <a:solidFill>
            <a:schemeClr val="accent2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B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EF2FC83-CF81-B502-70C3-1F5BE1861964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0" y="5079027"/>
            <a:ext cx="5331466" cy="1778975"/>
          </a:xfrm>
          <a:custGeom>
            <a:avLst/>
            <a:gdLst>
              <a:gd name="connsiteX0" fmla="*/ 3934290 w 5331466"/>
              <a:gd name="connsiteY0" fmla="*/ 1069339 h 1778975"/>
              <a:gd name="connsiteX1" fmla="*/ 5215701 w 5331466"/>
              <a:gd name="connsiteY1" fmla="*/ 1687627 h 1778975"/>
              <a:gd name="connsiteX2" fmla="*/ 5331466 w 5331466"/>
              <a:gd name="connsiteY2" fmla="*/ 1778975 h 1778975"/>
              <a:gd name="connsiteX3" fmla="*/ 4267027 w 5331466"/>
              <a:gd name="connsiteY3" fmla="*/ 1778975 h 1778975"/>
              <a:gd name="connsiteX4" fmla="*/ 4261372 w 5331466"/>
              <a:gd name="connsiteY4" fmla="*/ 1758372 h 1778975"/>
              <a:gd name="connsiteX5" fmla="*/ 3934290 w 5331466"/>
              <a:gd name="connsiteY5" fmla="*/ 1069339 h 1778975"/>
              <a:gd name="connsiteX6" fmla="*/ 1761850 w 5331466"/>
              <a:gd name="connsiteY6" fmla="*/ 61 h 1778975"/>
              <a:gd name="connsiteX7" fmla="*/ 3934290 w 5331466"/>
              <a:gd name="connsiteY7" fmla="*/ 1069339 h 1778975"/>
              <a:gd name="connsiteX8" fmla="*/ 267355 w 5331466"/>
              <a:gd name="connsiteY8" fmla="*/ 1186323 h 1778975"/>
              <a:gd name="connsiteX9" fmla="*/ 0 w 5331466"/>
              <a:gd name="connsiteY9" fmla="*/ 1273986 h 1778975"/>
              <a:gd name="connsiteX10" fmla="*/ 0 w 5331466"/>
              <a:gd name="connsiteY10" fmla="*/ 544628 h 1778975"/>
              <a:gd name="connsiteX11" fmla="*/ 115813 w 5331466"/>
              <a:gd name="connsiteY11" fmla="*/ 466155 h 1778975"/>
              <a:gd name="connsiteX12" fmla="*/ 785791 w 5331466"/>
              <a:gd name="connsiteY12" fmla="*/ 152447 h 1778975"/>
              <a:gd name="connsiteX13" fmla="*/ 1761850 w 5331466"/>
              <a:gd name="connsiteY13" fmla="*/ 61 h 177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1466" h="1778975">
                <a:moveTo>
                  <a:pt x="3934290" y="1069339"/>
                </a:moveTo>
                <a:cubicBezTo>
                  <a:pt x="4403278" y="1205166"/>
                  <a:pt x="4837575" y="1409239"/>
                  <a:pt x="5215701" y="1687627"/>
                </a:cubicBezTo>
                <a:lnTo>
                  <a:pt x="5331466" y="1778975"/>
                </a:lnTo>
                <a:lnTo>
                  <a:pt x="4267027" y="1778975"/>
                </a:lnTo>
                <a:lnTo>
                  <a:pt x="4261372" y="1758372"/>
                </a:lnTo>
                <a:cubicBezTo>
                  <a:pt x="4179267" y="1495155"/>
                  <a:pt x="4067887" y="1266569"/>
                  <a:pt x="3934290" y="1069339"/>
                </a:cubicBezTo>
                <a:close/>
                <a:moveTo>
                  <a:pt x="1761850" y="61"/>
                </a:moveTo>
                <a:cubicBezTo>
                  <a:pt x="2544612" y="4876"/>
                  <a:pt x="3410372" y="295873"/>
                  <a:pt x="3934290" y="1069339"/>
                </a:cubicBezTo>
                <a:cubicBezTo>
                  <a:pt x="2812791" y="744542"/>
                  <a:pt x="1493070" y="810636"/>
                  <a:pt x="267355" y="1186323"/>
                </a:cubicBezTo>
                <a:lnTo>
                  <a:pt x="0" y="1273986"/>
                </a:lnTo>
                <a:lnTo>
                  <a:pt x="0" y="544628"/>
                </a:lnTo>
                <a:lnTo>
                  <a:pt x="115813" y="466155"/>
                </a:lnTo>
                <a:cubicBezTo>
                  <a:pt x="310032" y="345758"/>
                  <a:pt x="532734" y="240155"/>
                  <a:pt x="785791" y="152447"/>
                </a:cubicBezTo>
                <a:cubicBezTo>
                  <a:pt x="1067397" y="54813"/>
                  <a:pt x="1406049" y="-2128"/>
                  <a:pt x="1761850" y="61"/>
                </a:cubicBezTo>
                <a:close/>
              </a:path>
            </a:pathLst>
          </a:custGeom>
          <a:solidFill>
            <a:schemeClr val="accent4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147B818-20D7-763B-BB37-F624341A7B8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0" y="5939711"/>
            <a:ext cx="4267027" cy="918291"/>
          </a:xfrm>
          <a:custGeom>
            <a:avLst/>
            <a:gdLst>
              <a:gd name="connsiteX0" fmla="*/ 2474074 w 4267027"/>
              <a:gd name="connsiteY0" fmla="*/ 663 h 918291"/>
              <a:gd name="connsiteX1" fmla="*/ 3934291 w 4267027"/>
              <a:gd name="connsiteY1" fmla="*/ 208654 h 918291"/>
              <a:gd name="connsiteX2" fmla="*/ 4261372 w 4267027"/>
              <a:gd name="connsiteY2" fmla="*/ 897687 h 918291"/>
              <a:gd name="connsiteX3" fmla="*/ 4267027 w 4267027"/>
              <a:gd name="connsiteY3" fmla="*/ 918291 h 918291"/>
              <a:gd name="connsiteX4" fmla="*/ 0 w 4267027"/>
              <a:gd name="connsiteY4" fmla="*/ 918291 h 918291"/>
              <a:gd name="connsiteX5" fmla="*/ 0 w 4267027"/>
              <a:gd name="connsiteY5" fmla="*/ 415056 h 918291"/>
              <a:gd name="connsiteX6" fmla="*/ 257929 w 4267027"/>
              <a:gd name="connsiteY6" fmla="*/ 328533 h 918291"/>
              <a:gd name="connsiteX7" fmla="*/ 2474074 w 4267027"/>
              <a:gd name="connsiteY7" fmla="*/ 663 h 9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027" h="918291">
                <a:moveTo>
                  <a:pt x="2474074" y="663"/>
                </a:moveTo>
                <a:cubicBezTo>
                  <a:pt x="2980724" y="7945"/>
                  <a:pt x="3474189" y="75404"/>
                  <a:pt x="3934291" y="208654"/>
                </a:cubicBezTo>
                <a:cubicBezTo>
                  <a:pt x="4067887" y="405884"/>
                  <a:pt x="4179268" y="634470"/>
                  <a:pt x="4261372" y="897687"/>
                </a:cubicBezTo>
                <a:lnTo>
                  <a:pt x="4267027" y="918291"/>
                </a:lnTo>
                <a:lnTo>
                  <a:pt x="0" y="918291"/>
                </a:lnTo>
                <a:lnTo>
                  <a:pt x="0" y="415056"/>
                </a:lnTo>
                <a:lnTo>
                  <a:pt x="257929" y="328533"/>
                </a:lnTo>
                <a:cubicBezTo>
                  <a:pt x="983643" y="105071"/>
                  <a:pt x="1742600" y="-9851"/>
                  <a:pt x="2474074" y="663"/>
                </a:cubicBezTo>
                <a:close/>
              </a:path>
            </a:pathLst>
          </a:custGeom>
          <a:solidFill>
            <a:schemeClr val="accent6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BE" dirty="0"/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74933F07-171A-AA92-A983-2092A708CE1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C908910A-8BB2-B2B7-FEE5-7C0854C722E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AC3D345-2A45-7A8C-04A6-2FDE79DA02D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9444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56B8-DC68-9942-BAD8-7654EF13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FECC2-1305-69DB-77CC-05D7780E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2DF19-E8EA-F21A-4A22-2E6CEEB2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091A3-A884-A9DE-967C-871217EA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3F41B09-948D-FE16-2584-C53155A0326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149065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8A7D4-5F28-3EEB-3735-B147EBDE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97200" y="6447600"/>
            <a:ext cx="1911284" cy="180000"/>
          </a:xfrm>
        </p:spPr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8561F-CD92-8083-E2B6-ECBD17A5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7600" y="6447600"/>
            <a:ext cx="2199600" cy="18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E048E-3AB0-E7F8-D2A2-4BF8C39E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3927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Regular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400" y="1274400"/>
            <a:ext cx="8280000" cy="1843390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89065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 (m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14A41-F5F9-A51E-D2D8-C7D6EEEFF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577" y="1857601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2400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B9CF436-8069-6A2A-FC6C-8783176405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0577" y="3420830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2CEFC3-C1FB-4214-49F6-51716CF938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0577" y="4988264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6A0250-5B07-06E9-ED54-D3569C8DA83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2400" y="3855286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DAF10B-B7E0-187A-BCB7-AC50B842D00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2400" y="54227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483212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44133"/>
          </a:xfrm>
        </p:spPr>
        <p:txBody>
          <a:bodyPr>
            <a:spAutoFit/>
          </a:bodyPr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3894" y="1653906"/>
            <a:ext cx="1575012" cy="198778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021BC8-E582-558F-10B4-7BA5C54800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000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1525480-6819-B76D-6F7A-B4CB8AA6532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0692" y="1685966"/>
            <a:ext cx="15750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C10C895-98A8-A282-E537-908BE3ACC2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76313" y="1685966"/>
            <a:ext cx="157177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F3E9C88-5467-0966-765B-57BFFF3280E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7796" y="3937098"/>
            <a:ext cx="1597610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953A9AC-F4D5-8FA9-3CAE-95CF51F7A3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1794" y="3937098"/>
            <a:ext cx="158321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8D6632-6622-81B0-8A01-D2965C3CF4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5793" y="3937098"/>
            <a:ext cx="15832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5969A97-EBE7-31E4-F579-FCDF2C7AF8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911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76B25F1D-4A07-2508-F868-EDA8EBE911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79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C698A83-3F94-B5EF-132B-F7219167893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668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43BA751-FDCF-234F-CDDE-425C3F58FF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372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97229B-F4CD-EB53-72F1-D6D86B8062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036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107698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icture in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38D8B3A-545C-F956-7DB7-58C964539D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50762" y="946268"/>
            <a:ext cx="5941239" cy="5911732"/>
          </a:xfrm>
          <a:custGeom>
            <a:avLst/>
            <a:gdLst>
              <a:gd name="connsiteX0" fmla="*/ 2941085 w 5941239"/>
              <a:gd name="connsiteY0" fmla="*/ 9 h 5911732"/>
              <a:gd name="connsiteX1" fmla="*/ 4351000 w 5941239"/>
              <a:gd name="connsiteY1" fmla="*/ 435859 h 5911732"/>
              <a:gd name="connsiteX2" fmla="*/ 5848700 w 5941239"/>
              <a:gd name="connsiteY2" fmla="*/ 888619 h 5911732"/>
              <a:gd name="connsiteX3" fmla="*/ 5941239 w 5941239"/>
              <a:gd name="connsiteY3" fmla="*/ 960323 h 5911732"/>
              <a:gd name="connsiteX4" fmla="*/ 5941239 w 5941239"/>
              <a:gd name="connsiteY4" fmla="*/ 4597637 h 5911732"/>
              <a:gd name="connsiteX5" fmla="*/ 5890009 w 5941239"/>
              <a:gd name="connsiteY5" fmla="*/ 4727570 h 5911732"/>
              <a:gd name="connsiteX6" fmla="*/ 5012040 w 5941239"/>
              <a:gd name="connsiteY6" fmla="*/ 5822834 h 5911732"/>
              <a:gd name="connsiteX7" fmla="*/ 4881848 w 5941239"/>
              <a:gd name="connsiteY7" fmla="*/ 5911732 h 5911732"/>
              <a:gd name="connsiteX8" fmla="*/ 1116459 w 5941239"/>
              <a:gd name="connsiteY8" fmla="*/ 5911732 h 5911732"/>
              <a:gd name="connsiteX9" fmla="*/ 1109472 w 5941239"/>
              <a:gd name="connsiteY9" fmla="*/ 5907604 h 5911732"/>
              <a:gd name="connsiteX10" fmla="*/ 294800 w 5941239"/>
              <a:gd name="connsiteY10" fmla="*/ 2544023 h 5911732"/>
              <a:gd name="connsiteX11" fmla="*/ 1655759 w 5941239"/>
              <a:gd name="connsiteY11" fmla="*/ 297187 h 5911732"/>
              <a:gd name="connsiteX12" fmla="*/ 2941085 w 5941239"/>
              <a:gd name="connsiteY12" fmla="*/ 9 h 591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41239" h="5911732">
                <a:moveTo>
                  <a:pt x="2941085" y="9"/>
                </a:moveTo>
                <a:cubicBezTo>
                  <a:pt x="3466090" y="1314"/>
                  <a:pt x="3948324" y="158662"/>
                  <a:pt x="4351000" y="435859"/>
                </a:cubicBezTo>
                <a:cubicBezTo>
                  <a:pt x="4924356" y="469699"/>
                  <a:pt x="5451004" y="618121"/>
                  <a:pt x="5848700" y="888619"/>
                </a:cubicBezTo>
                <a:lnTo>
                  <a:pt x="5941239" y="960323"/>
                </a:lnTo>
                <a:lnTo>
                  <a:pt x="5941239" y="4597637"/>
                </a:lnTo>
                <a:lnTo>
                  <a:pt x="5890009" y="4727570"/>
                </a:lnTo>
                <a:cubicBezTo>
                  <a:pt x="5707958" y="5139360"/>
                  <a:pt x="5414657" y="5524465"/>
                  <a:pt x="5012040" y="5822834"/>
                </a:cubicBezTo>
                <a:lnTo>
                  <a:pt x="4881848" y="5911732"/>
                </a:lnTo>
                <a:lnTo>
                  <a:pt x="1116459" y="5911732"/>
                </a:lnTo>
                <a:lnTo>
                  <a:pt x="1109472" y="5907604"/>
                </a:lnTo>
                <a:cubicBezTo>
                  <a:pt x="61525" y="5243832"/>
                  <a:pt x="-319441" y="3996955"/>
                  <a:pt x="294800" y="2544023"/>
                </a:cubicBezTo>
                <a:cubicBezTo>
                  <a:pt x="276466" y="1494156"/>
                  <a:pt x="851725" y="669111"/>
                  <a:pt x="1655759" y="297187"/>
                </a:cubicBezTo>
                <a:cubicBezTo>
                  <a:pt x="2098536" y="92378"/>
                  <a:pt x="2532747" y="-1005"/>
                  <a:pt x="2941085" y="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0" tIns="3240000" rIns="720000">
            <a:noAutofit/>
          </a:bodyPr>
          <a:lstStyle>
            <a:lvl1pPr algn="ctr">
              <a:defRPr sz="1600">
                <a:sym typeface="Wingdings" pitchFamily="2" charset="2"/>
              </a:defRPr>
            </a:lvl1pPr>
          </a:lstStyle>
          <a:p>
            <a:r>
              <a:rPr lang="en-BE" dirty="0"/>
              <a:t>Add picture here – only possible via: menu/tab INSERT -&gt;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73116" y="507600"/>
            <a:ext cx="1911284" cy="18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/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600" y="5112000"/>
            <a:ext cx="1314000" cy="1273255"/>
          </a:xfrm>
          <a:prstGeom prst="rect">
            <a:avLst/>
          </a:prstGeom>
        </p:spPr>
      </p:pic>
      <p:sp>
        <p:nvSpPr>
          <p:cNvPr id="35" name="Table Placeholder 34">
            <a:extLst>
              <a:ext uri="{FF2B5EF4-FFF2-40B4-BE49-F238E27FC236}">
                <a16:creationId xmlns:a16="http://schemas.microsoft.com/office/drawing/2014/main" id="{ECA1E9A9-FCFF-8D70-307F-5AEA18E7511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545560" y="1374608"/>
            <a:ext cx="5646440" cy="5401202"/>
          </a:xfrm>
          <a:custGeom>
            <a:avLst/>
            <a:gdLst>
              <a:gd name="connsiteX0" fmla="*/ 925846 w 5646440"/>
              <a:gd name="connsiteY0" fmla="*/ 4174023 h 5401202"/>
              <a:gd name="connsiteX1" fmla="*/ 4285492 w 5646440"/>
              <a:gd name="connsiteY1" fmla="*/ 4796844 h 5401202"/>
              <a:gd name="connsiteX2" fmla="*/ 4335828 w 5646440"/>
              <a:gd name="connsiteY2" fmla="*/ 4783584 h 5401202"/>
              <a:gd name="connsiteX3" fmla="*/ 925846 w 5646440"/>
              <a:gd name="connsiteY3" fmla="*/ 4174023 h 5401202"/>
              <a:gd name="connsiteX4" fmla="*/ 5196440 w 5646440"/>
              <a:gd name="connsiteY4" fmla="*/ 1875565 h 5401202"/>
              <a:gd name="connsiteX5" fmla="*/ 5638594 w 5646440"/>
              <a:gd name="connsiteY5" fmla="*/ 2434454 h 5401202"/>
              <a:gd name="connsiteX6" fmla="*/ 5646440 w 5646440"/>
              <a:gd name="connsiteY6" fmla="*/ 2452165 h 5401202"/>
              <a:gd name="connsiteX7" fmla="*/ 5646440 w 5646440"/>
              <a:gd name="connsiteY7" fmla="*/ 3992204 h 5401202"/>
              <a:gd name="connsiteX8" fmla="*/ 5605999 w 5646440"/>
              <a:gd name="connsiteY8" fmla="*/ 4037665 h 5401202"/>
              <a:gd name="connsiteX9" fmla="*/ 4335828 w 5646440"/>
              <a:gd name="connsiteY9" fmla="*/ 4783584 h 5401202"/>
              <a:gd name="connsiteX10" fmla="*/ 5082473 w 5646440"/>
              <a:gd name="connsiteY10" fmla="*/ 3537379 h 5401202"/>
              <a:gd name="connsiteX11" fmla="*/ 5196440 w 5646440"/>
              <a:gd name="connsiteY11" fmla="*/ 1875565 h 5401202"/>
              <a:gd name="connsiteX12" fmla="*/ 3763329 w 5646440"/>
              <a:gd name="connsiteY12" fmla="*/ 135 h 5401202"/>
              <a:gd name="connsiteX13" fmla="*/ 4056203 w 5646440"/>
              <a:gd name="connsiteY13" fmla="*/ 7518 h 5401202"/>
              <a:gd name="connsiteX14" fmla="*/ 5196440 w 5646440"/>
              <a:gd name="connsiteY14" fmla="*/ 1875565 h 5401202"/>
              <a:gd name="connsiteX15" fmla="*/ 893678 w 5646440"/>
              <a:gd name="connsiteY15" fmla="*/ 3322187 h 5401202"/>
              <a:gd name="connsiteX16" fmla="*/ 925846 w 5646440"/>
              <a:gd name="connsiteY16" fmla="*/ 4174023 h 5401202"/>
              <a:gd name="connsiteX17" fmla="*/ 138330 w 5646440"/>
              <a:gd name="connsiteY17" fmla="*/ 2967189 h 5401202"/>
              <a:gd name="connsiteX18" fmla="*/ 0 w 5646440"/>
              <a:gd name="connsiteY18" fmla="*/ 2115685 h 5401202"/>
              <a:gd name="connsiteX19" fmla="*/ 15242 w 5646440"/>
              <a:gd name="connsiteY19" fmla="*/ 2079893 h 5401202"/>
              <a:gd name="connsiteX20" fmla="*/ 3763329 w 5646440"/>
              <a:gd name="connsiteY20" fmla="*/ 135 h 540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6440" h="5401202">
                <a:moveTo>
                  <a:pt x="925846" y="4174023"/>
                </a:moveTo>
                <a:cubicBezTo>
                  <a:pt x="1700752" y="4848973"/>
                  <a:pt x="2909508" y="5145980"/>
                  <a:pt x="4285492" y="4796844"/>
                </a:cubicBezTo>
                <a:cubicBezTo>
                  <a:pt x="4302376" y="4792549"/>
                  <a:pt x="4319165" y="4788098"/>
                  <a:pt x="4335828" y="4783584"/>
                </a:cubicBezTo>
                <a:cubicBezTo>
                  <a:pt x="3188724" y="5834157"/>
                  <a:pt x="1298154" y="5487686"/>
                  <a:pt x="925846" y="4174023"/>
                </a:cubicBezTo>
                <a:close/>
                <a:moveTo>
                  <a:pt x="5196440" y="1875565"/>
                </a:moveTo>
                <a:cubicBezTo>
                  <a:pt x="5381991" y="2033213"/>
                  <a:pt x="5533788" y="2220318"/>
                  <a:pt x="5638594" y="2434454"/>
                </a:cubicBezTo>
                <a:lnTo>
                  <a:pt x="5646440" y="2452165"/>
                </a:lnTo>
                <a:lnTo>
                  <a:pt x="5646440" y="3992204"/>
                </a:lnTo>
                <a:lnTo>
                  <a:pt x="5605999" y="4037665"/>
                </a:lnTo>
                <a:cubicBezTo>
                  <a:pt x="5283758" y="4374063"/>
                  <a:pt x="4860150" y="4640959"/>
                  <a:pt x="4335828" y="4783584"/>
                </a:cubicBezTo>
                <a:cubicBezTo>
                  <a:pt x="4662294" y="4484572"/>
                  <a:pt x="4928596" y="4072555"/>
                  <a:pt x="5082473" y="3537379"/>
                </a:cubicBezTo>
                <a:cubicBezTo>
                  <a:pt x="5252667" y="2945372"/>
                  <a:pt x="5281017" y="2382072"/>
                  <a:pt x="5196440" y="1875565"/>
                </a:cubicBezTo>
                <a:close/>
                <a:moveTo>
                  <a:pt x="3763329" y="135"/>
                </a:moveTo>
                <a:cubicBezTo>
                  <a:pt x="3862014" y="-623"/>
                  <a:pt x="3959769" y="1826"/>
                  <a:pt x="4056203" y="7518"/>
                </a:cubicBezTo>
                <a:cubicBezTo>
                  <a:pt x="4644119" y="412218"/>
                  <a:pt x="5062344" y="1072400"/>
                  <a:pt x="5196440" y="1875565"/>
                </a:cubicBezTo>
                <a:cubicBezTo>
                  <a:pt x="3973075" y="836096"/>
                  <a:pt x="1280577" y="1079368"/>
                  <a:pt x="893678" y="3322187"/>
                </a:cubicBezTo>
                <a:cubicBezTo>
                  <a:pt x="838988" y="3639192"/>
                  <a:pt x="855009" y="3924068"/>
                  <a:pt x="925846" y="4174023"/>
                </a:cubicBezTo>
                <a:cubicBezTo>
                  <a:pt x="553022" y="3849275"/>
                  <a:pt x="280534" y="3437134"/>
                  <a:pt x="138330" y="2967189"/>
                </a:cubicBezTo>
                <a:cubicBezTo>
                  <a:pt x="48716" y="2671051"/>
                  <a:pt x="4720" y="2385931"/>
                  <a:pt x="0" y="2115685"/>
                </a:cubicBezTo>
                <a:cubicBezTo>
                  <a:pt x="5040" y="2103761"/>
                  <a:pt x="10068" y="2091843"/>
                  <a:pt x="15242" y="2079893"/>
                </a:cubicBezTo>
                <a:cubicBezTo>
                  <a:pt x="593499" y="744484"/>
                  <a:pt x="2283050" y="11501"/>
                  <a:pt x="3763329" y="135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2</a:t>
            </a:r>
          </a:p>
        </p:txBody>
      </p:sp>
      <p:sp>
        <p:nvSpPr>
          <p:cNvPr id="37" name="Table Placeholder 36">
            <a:extLst>
              <a:ext uri="{FF2B5EF4-FFF2-40B4-BE49-F238E27FC236}">
                <a16:creationId xmlns:a16="http://schemas.microsoft.com/office/drawing/2014/main" id="{2E13F125-B508-9D36-8646-D6F2DA863135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50763" y="946266"/>
            <a:ext cx="5941238" cy="5911734"/>
          </a:xfrm>
          <a:custGeom>
            <a:avLst/>
            <a:gdLst>
              <a:gd name="connsiteX0" fmla="*/ 294798 w 5941238"/>
              <a:gd name="connsiteY0" fmla="*/ 2544026 h 5911734"/>
              <a:gd name="connsiteX1" fmla="*/ 433129 w 5941238"/>
              <a:gd name="connsiteY1" fmla="*/ 3395531 h 5911734"/>
              <a:gd name="connsiteX2" fmla="*/ 1220644 w 5941238"/>
              <a:gd name="connsiteY2" fmla="*/ 4602365 h 5911734"/>
              <a:gd name="connsiteX3" fmla="*/ 4630627 w 5941238"/>
              <a:gd name="connsiteY3" fmla="*/ 5211926 h 5911734"/>
              <a:gd name="connsiteX4" fmla="*/ 5900797 w 5941238"/>
              <a:gd name="connsiteY4" fmla="*/ 4466007 h 5911734"/>
              <a:gd name="connsiteX5" fmla="*/ 5941238 w 5941238"/>
              <a:gd name="connsiteY5" fmla="*/ 4420546 h 5911734"/>
              <a:gd name="connsiteX6" fmla="*/ 5941238 w 5941238"/>
              <a:gd name="connsiteY6" fmla="*/ 4597643 h 5911734"/>
              <a:gd name="connsiteX7" fmla="*/ 5890010 w 5941238"/>
              <a:gd name="connsiteY7" fmla="*/ 4727570 h 5911734"/>
              <a:gd name="connsiteX8" fmla="*/ 5012040 w 5941238"/>
              <a:gd name="connsiteY8" fmla="*/ 5822834 h 5911734"/>
              <a:gd name="connsiteX9" fmla="*/ 4881845 w 5941238"/>
              <a:gd name="connsiteY9" fmla="*/ 5911734 h 5911734"/>
              <a:gd name="connsiteX10" fmla="*/ 1116458 w 5941238"/>
              <a:gd name="connsiteY10" fmla="*/ 5911734 h 5911734"/>
              <a:gd name="connsiteX11" fmla="*/ 1109468 w 5941238"/>
              <a:gd name="connsiteY11" fmla="*/ 5907604 h 5911734"/>
              <a:gd name="connsiteX12" fmla="*/ 294798 w 5941238"/>
              <a:gd name="connsiteY12" fmla="*/ 2544026 h 5911734"/>
              <a:gd name="connsiteX13" fmla="*/ 4351001 w 5941238"/>
              <a:gd name="connsiteY13" fmla="*/ 435859 h 5911734"/>
              <a:gd name="connsiteX14" fmla="*/ 5848701 w 5941238"/>
              <a:gd name="connsiteY14" fmla="*/ 888618 h 5911734"/>
              <a:gd name="connsiteX15" fmla="*/ 5941238 w 5941238"/>
              <a:gd name="connsiteY15" fmla="*/ 960321 h 5911734"/>
              <a:gd name="connsiteX16" fmla="*/ 5941238 w 5941238"/>
              <a:gd name="connsiteY16" fmla="*/ 2880507 h 5911734"/>
              <a:gd name="connsiteX17" fmla="*/ 5933392 w 5941238"/>
              <a:gd name="connsiteY17" fmla="*/ 2862795 h 5911734"/>
              <a:gd name="connsiteX18" fmla="*/ 5491238 w 5941238"/>
              <a:gd name="connsiteY18" fmla="*/ 2303907 h 5911734"/>
              <a:gd name="connsiteX19" fmla="*/ 4351001 w 5941238"/>
              <a:gd name="connsiteY19" fmla="*/ 435859 h 5911734"/>
              <a:gd name="connsiteX20" fmla="*/ 2941084 w 5941238"/>
              <a:gd name="connsiteY20" fmla="*/ 9 h 5911734"/>
              <a:gd name="connsiteX21" fmla="*/ 4351001 w 5941238"/>
              <a:gd name="connsiteY21" fmla="*/ 435859 h 5911734"/>
              <a:gd name="connsiteX22" fmla="*/ 310041 w 5941238"/>
              <a:gd name="connsiteY22" fmla="*/ 2508235 h 5911734"/>
              <a:gd name="connsiteX23" fmla="*/ 294799 w 5941238"/>
              <a:gd name="connsiteY23" fmla="*/ 2544026 h 5911734"/>
              <a:gd name="connsiteX24" fmla="*/ 1655764 w 5941238"/>
              <a:gd name="connsiteY24" fmla="*/ 297189 h 5911734"/>
              <a:gd name="connsiteX25" fmla="*/ 2941084 w 5941238"/>
              <a:gd name="connsiteY25" fmla="*/ 9 h 591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41238" h="5911734">
                <a:moveTo>
                  <a:pt x="294798" y="2544026"/>
                </a:moveTo>
                <a:cubicBezTo>
                  <a:pt x="299519" y="2814273"/>
                  <a:pt x="343515" y="3099393"/>
                  <a:pt x="433129" y="3395531"/>
                </a:cubicBezTo>
                <a:cubicBezTo>
                  <a:pt x="575333" y="3865475"/>
                  <a:pt x="847820" y="4277617"/>
                  <a:pt x="1220644" y="4602365"/>
                </a:cubicBezTo>
                <a:cubicBezTo>
                  <a:pt x="1592952" y="5916028"/>
                  <a:pt x="3483522" y="6262499"/>
                  <a:pt x="4630627" y="5211926"/>
                </a:cubicBezTo>
                <a:cubicBezTo>
                  <a:pt x="5154948" y="5069300"/>
                  <a:pt x="5578556" y="4802405"/>
                  <a:pt x="5900797" y="4466007"/>
                </a:cubicBezTo>
                <a:lnTo>
                  <a:pt x="5941238" y="4420546"/>
                </a:lnTo>
                <a:lnTo>
                  <a:pt x="5941238" y="4597643"/>
                </a:lnTo>
                <a:lnTo>
                  <a:pt x="5890010" y="4727570"/>
                </a:lnTo>
                <a:cubicBezTo>
                  <a:pt x="5707959" y="5139360"/>
                  <a:pt x="5414658" y="5524465"/>
                  <a:pt x="5012040" y="5822834"/>
                </a:cubicBezTo>
                <a:lnTo>
                  <a:pt x="4881845" y="5911734"/>
                </a:lnTo>
                <a:lnTo>
                  <a:pt x="1116458" y="5911734"/>
                </a:lnTo>
                <a:lnTo>
                  <a:pt x="1109468" y="5907604"/>
                </a:lnTo>
                <a:cubicBezTo>
                  <a:pt x="61523" y="5243832"/>
                  <a:pt x="-319439" y="3996956"/>
                  <a:pt x="294798" y="2544026"/>
                </a:cubicBezTo>
                <a:close/>
                <a:moveTo>
                  <a:pt x="4351001" y="435859"/>
                </a:moveTo>
                <a:cubicBezTo>
                  <a:pt x="4924357" y="469699"/>
                  <a:pt x="5451005" y="618119"/>
                  <a:pt x="5848701" y="888618"/>
                </a:cubicBezTo>
                <a:lnTo>
                  <a:pt x="5941238" y="960321"/>
                </a:lnTo>
                <a:lnTo>
                  <a:pt x="5941238" y="2880507"/>
                </a:lnTo>
                <a:lnTo>
                  <a:pt x="5933392" y="2862795"/>
                </a:lnTo>
                <a:cubicBezTo>
                  <a:pt x="5828586" y="2648660"/>
                  <a:pt x="5676789" y="2461554"/>
                  <a:pt x="5491238" y="2303907"/>
                </a:cubicBezTo>
                <a:cubicBezTo>
                  <a:pt x="5357142" y="1500739"/>
                  <a:pt x="4938917" y="840560"/>
                  <a:pt x="4351001" y="435859"/>
                </a:cubicBezTo>
                <a:close/>
                <a:moveTo>
                  <a:pt x="2941084" y="9"/>
                </a:moveTo>
                <a:cubicBezTo>
                  <a:pt x="3466089" y="1313"/>
                  <a:pt x="3948325" y="158662"/>
                  <a:pt x="4351001" y="435859"/>
                </a:cubicBezTo>
                <a:cubicBezTo>
                  <a:pt x="2808062" y="344789"/>
                  <a:pt x="926847" y="1083798"/>
                  <a:pt x="310041" y="2508235"/>
                </a:cubicBezTo>
                <a:cubicBezTo>
                  <a:pt x="304866" y="2520184"/>
                  <a:pt x="299839" y="2532102"/>
                  <a:pt x="294799" y="2544026"/>
                </a:cubicBezTo>
                <a:cubicBezTo>
                  <a:pt x="276460" y="1494156"/>
                  <a:pt x="851723" y="669108"/>
                  <a:pt x="1655764" y="297189"/>
                </a:cubicBezTo>
                <a:cubicBezTo>
                  <a:pt x="2098537" y="92378"/>
                  <a:pt x="2532747" y="-1005"/>
                  <a:pt x="2941084" y="9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1250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ix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F522731A-253E-525B-A6FE-0ACF914AB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8" r="8046" b="96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7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3009640-CF26-7DE4-7E01-7F52888BF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2507" y="-19879"/>
            <a:ext cx="12254373" cy="6894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162B0-D164-47E6-923D-414ACCA2A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2487600"/>
            <a:ext cx="10515600" cy="615553"/>
          </a:xfrm>
        </p:spPr>
        <p:txBody>
          <a:bodyPr anchor="t">
            <a:spAutoFit/>
          </a:bodyPr>
          <a:lstStyle>
            <a:lvl1pPr marL="540000" indent="-540000">
              <a:lnSpc>
                <a:spcPts val="4800"/>
              </a:lnSpc>
              <a:buFont typeface="+mj-lt"/>
              <a:buAutoNum type="arabicPeriod"/>
              <a:defRPr sz="4000" b="0" i="0" baseline="0">
                <a:solidFill>
                  <a:schemeClr val="bg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the chapter title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D421C-C137-47A6-CFDA-FCDF3DB4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B8FF-6E34-C7A4-F816-8D0F906D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00F33-BFFD-6FCD-4595-BDC11B7A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74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463525"/>
          </a:xfrm>
        </p:spPr>
        <p:txBody>
          <a:bodyPr>
            <a:noAutofit/>
          </a:bodyPr>
          <a:lstStyle>
            <a:lvl1pPr>
              <a:defRPr sz="32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399" y="2996179"/>
            <a:ext cx="11111999" cy="1843390"/>
          </a:xfrm>
        </p:spPr>
        <p:txBody>
          <a:bodyPr wrap="square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44FADA-68FF-3A93-8F2F-9C2E393EF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400" y="2231524"/>
            <a:ext cx="5493601" cy="3924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1719371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87956" y="1152939"/>
            <a:ext cx="11430000" cy="515385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58" marR="0" indent="-182558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79" marR="0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3pPr>
            <a:lvl4pPr marL="539737" marR="0" indent="-182558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57" marR="0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58" marR="0" lvl="1" indent="-182558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79" marR="0" lvl="2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37" marR="0" lvl="3" indent="-182558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57" marR="0" lvl="4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90813" y="6596402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>
                <a:solidFill>
                  <a:prstClr val="black"/>
                </a:solidFill>
              </a:rPr>
              <a:pPr algn="r"/>
              <a:t>‹#›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256" y="315545"/>
            <a:ext cx="11425237" cy="461729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3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/>
                </a:solidFill>
                <a:latin typeface="Ryker Text Regular" pitchFamily="2" charset="77"/>
              </a:defRPr>
            </a:lvl1pPr>
          </a:lstStyle>
          <a:p>
            <a:r>
              <a:rPr lang="en-US" dirty="0"/>
              <a:t>Add TOC or Agenda title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636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lvl="0"/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93C106-7E85-4161-D2C0-9A18CD157AF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076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7D6958-73D5-BE50-3EB3-2CDDCB9D145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76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8E86EA-D29E-2626-9091-8C55A2D24B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076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207C7E0-7C5E-6635-BD1C-E46E71AA1B0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076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C646F7-89FE-392D-902A-D0165097D06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076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5D8068-7F3B-45F5-5F40-DAB9B54977D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192000" y="17208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rgbClr val="C8E11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C14A2F6-5C50-A7C9-6243-494F5FA2456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192000" y="25461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F8CF3F7-9142-374E-CCC5-9F7B7C1E1FA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92000" y="33714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2B22EE-DFF7-BF13-C394-AFB8F056FED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192000" y="41967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48AB34-A31B-01BB-E720-826F0035CDD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192000" y="5022000"/>
            <a:ext cx="523451" cy="629494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23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9604011-3E53-3084-8F9D-DCD8CBC89BC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948000" y="1858552"/>
            <a:ext cx="4680000" cy="376796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3100"/>
              </a:spcAft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chapter titles here. If you have less chapters, simply delete the numbers you don’t need.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147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82800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E161A-38D3-CE4B-C366-D2AF3009F8C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2441572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8280000" cy="4320000"/>
          </a:xfrm>
        </p:spPr>
        <p:txBody>
          <a:bodyPr/>
          <a:lstStyle>
            <a:lvl1pPr marL="180000" indent="-180000">
              <a:buFont typeface="+mj-lt"/>
              <a:buAutoNum type="arabicPeriod"/>
              <a:defRPr/>
            </a:lvl1pPr>
            <a:lvl2pPr marL="360000" indent="-180000">
              <a:buFont typeface="+mj-lt"/>
              <a:buAutoNum type="arabicPeriod"/>
              <a:defRPr/>
            </a:lvl2pPr>
            <a:lvl3pPr marL="540000" indent="-180000">
              <a:buFont typeface="+mj-lt"/>
              <a:buAutoNum type="arabicPeriod"/>
              <a:defRPr/>
            </a:lvl3pPr>
            <a:lvl4pPr marL="720000" indent="-180000">
              <a:buFont typeface="+mj-lt"/>
              <a:buAutoNum type="arabicPeriod"/>
              <a:defRPr/>
            </a:lvl4pPr>
            <a:lvl5pPr marL="900000" indent="-1800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491C5EE-F575-CCAB-1926-18D882BC979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1975754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054D19-405A-DBCA-A1D6-D4C9481AF8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37599" y="1578387"/>
            <a:ext cx="4546800" cy="1776961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C914ACD-B4FF-8011-E731-1D3CF2E3E1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37599" y="3938400"/>
            <a:ext cx="4546800" cy="1776961"/>
          </a:xfrm>
        </p:spPr>
        <p:txBody>
          <a:bodyPr>
            <a:spAutoFit/>
          </a:bodyPr>
          <a:lstStyle>
            <a:lvl1pPr marL="180000" indent="-180000">
              <a:buFont typeface="+mj-lt"/>
              <a:buAutoNum type="arabicPeriod"/>
              <a:defRPr/>
            </a:lvl1pPr>
            <a:lvl2pPr marL="360000" indent="-180000">
              <a:buFont typeface="+mj-lt"/>
              <a:buAutoNum type="arabicPeriod"/>
              <a:defRPr/>
            </a:lvl2pPr>
            <a:lvl3pPr marL="540000" indent="-180000">
              <a:buFont typeface="+mj-lt"/>
              <a:buAutoNum type="arabicPeriod"/>
              <a:defRPr/>
            </a:lvl3pPr>
            <a:lvl4pPr marL="720000" indent="-180000">
              <a:buFont typeface="+mj-lt"/>
              <a:buAutoNum type="arabicPeriod"/>
              <a:defRPr/>
            </a:lvl4pPr>
            <a:lvl5pPr marL="900000" indent="-1800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BF7BAA8-72A8-2D74-2504-8C466A75F78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357437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54936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4B81E3F-69A0-862C-6C0B-8D9ECFAE4FD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D797FC-F5BD-814F-389F-B6605795EB3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EE8DAB61-C528-945F-C3E1-8BA8BDB5F346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F58ABA-B992-86CA-FA23-4410361E6F6C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2542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09D9235C-E433-5391-C42E-C50D0DED149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69" name="Table Placeholder 68">
            <a:extLst>
              <a:ext uri="{FF2B5EF4-FFF2-40B4-BE49-F238E27FC236}">
                <a16:creationId xmlns:a16="http://schemas.microsoft.com/office/drawing/2014/main" id="{2ADC263E-8860-6985-6308-7BD2D09053C0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66" name="Table Placeholder 65">
            <a:extLst>
              <a:ext uri="{FF2B5EF4-FFF2-40B4-BE49-F238E27FC236}">
                <a16:creationId xmlns:a16="http://schemas.microsoft.com/office/drawing/2014/main" id="{35DEC7D9-588B-1728-E16F-63CC12E6A9E9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61DA27E-F114-778A-831C-C0C48C33BF0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5"/>
            <a:ext cx="5493600" cy="1987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28DC78-10CE-2AE3-8055-4BC95FD172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600" y="4546800"/>
            <a:ext cx="2649600" cy="1803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2CA3CA8-A83D-5266-5097-BF864487738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48000" y="4546800"/>
            <a:ext cx="2649600" cy="1803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09699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 and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54936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26FC33-F8F8-40D9-6E7B-7B46AAB1D83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4D58A9A-AF23-F540-91C2-F37FAA21A7E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DB93206F-CF77-B1B9-FF9E-7E7864BD9B36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0392B863-D95C-19FB-E5C9-F41C9033DCD5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425F152-DAF8-FE10-1E86-A431E2CECD0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5317201" y="4269600"/>
            <a:ext cx="3094693" cy="2958796"/>
          </a:xfrm>
          <a:custGeom>
            <a:avLst/>
            <a:gdLst>
              <a:gd name="connsiteX0" fmla="*/ 1709715 w 3094693"/>
              <a:gd name="connsiteY0" fmla="*/ 0 h 2958796"/>
              <a:gd name="connsiteX1" fmla="*/ 3094693 w 3094693"/>
              <a:gd name="connsiteY1" fmla="*/ 1356841 h 2958796"/>
              <a:gd name="connsiteX2" fmla="*/ 1709715 w 3094693"/>
              <a:gd name="connsiteY2" fmla="*/ 2958796 h 2958796"/>
              <a:gd name="connsiteX3" fmla="*/ 0 w 3094693"/>
              <a:gd name="connsiteY3" fmla="*/ 1356841 h 2958796"/>
              <a:gd name="connsiteX4" fmla="*/ 1709715 w 3094693"/>
              <a:gd name="connsiteY4" fmla="*/ 0 h 2958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4693" h="2958796">
                <a:moveTo>
                  <a:pt x="1709715" y="0"/>
                </a:moveTo>
                <a:cubicBezTo>
                  <a:pt x="2536246" y="0"/>
                  <a:pt x="3094693" y="470213"/>
                  <a:pt x="3094693" y="1356841"/>
                </a:cubicBezTo>
                <a:cubicBezTo>
                  <a:pt x="3094693" y="2243469"/>
                  <a:pt x="2536246" y="2958796"/>
                  <a:pt x="1709715" y="2958796"/>
                </a:cubicBezTo>
                <a:cubicBezTo>
                  <a:pt x="883185" y="2958796"/>
                  <a:pt x="0" y="2243469"/>
                  <a:pt x="0" y="1356841"/>
                </a:cubicBezTo>
                <a:cubicBezTo>
                  <a:pt x="0" y="470213"/>
                  <a:pt x="883185" y="0"/>
                  <a:pt x="1709715" y="0"/>
                </a:cubicBezTo>
                <a:close/>
              </a:path>
            </a:pathLst>
          </a:custGeom>
          <a:solidFill>
            <a:srgbClr val="5ABE32"/>
          </a:solidFill>
        </p:spPr>
        <p:txBody>
          <a:bodyPr wrap="square" lIns="360000" tIns="180000" rIns="360000" bIns="180000" anchor="ctr" anchorCtr="0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accent text on maximum two lines</a:t>
            </a:r>
          </a:p>
        </p:txBody>
      </p:sp>
    </p:spTree>
    <p:extLst>
      <p:ext uri="{BB962C8B-B14F-4D97-AF65-F5344CB8AC3E}">
        <p14:creationId xmlns:p14="http://schemas.microsoft.com/office/powerpoint/2010/main" val="4106430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accente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E1E0F0-B4A8-BC42-E0A7-80D7A659ED29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138799" y="1206000"/>
            <a:ext cx="4545600" cy="4971600"/>
          </a:xfrm>
          <a:custGeom>
            <a:avLst/>
            <a:gdLst>
              <a:gd name="connsiteX0" fmla="*/ 153278 w 4545600"/>
              <a:gd name="connsiteY0" fmla="*/ 0 h 4971600"/>
              <a:gd name="connsiteX1" fmla="*/ 4392322 w 4545600"/>
              <a:gd name="connsiteY1" fmla="*/ 0 h 4971600"/>
              <a:gd name="connsiteX2" fmla="*/ 4545600 w 4545600"/>
              <a:gd name="connsiteY2" fmla="*/ 153278 h 4971600"/>
              <a:gd name="connsiteX3" fmla="*/ 4545600 w 4545600"/>
              <a:gd name="connsiteY3" fmla="*/ 4818322 h 4971600"/>
              <a:gd name="connsiteX4" fmla="*/ 4392322 w 4545600"/>
              <a:gd name="connsiteY4" fmla="*/ 4971600 h 4971600"/>
              <a:gd name="connsiteX5" fmla="*/ 153278 w 4545600"/>
              <a:gd name="connsiteY5" fmla="*/ 4971600 h 4971600"/>
              <a:gd name="connsiteX6" fmla="*/ 0 w 4545600"/>
              <a:gd name="connsiteY6" fmla="*/ 4818322 h 4971600"/>
              <a:gd name="connsiteX7" fmla="*/ 0 w 4545600"/>
              <a:gd name="connsiteY7" fmla="*/ 153278 h 4971600"/>
              <a:gd name="connsiteX8" fmla="*/ 153278 w 4545600"/>
              <a:gd name="connsiteY8" fmla="*/ 0 h 49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5600" h="4971600">
                <a:moveTo>
                  <a:pt x="153278" y="0"/>
                </a:moveTo>
                <a:lnTo>
                  <a:pt x="4392322" y="0"/>
                </a:lnTo>
                <a:cubicBezTo>
                  <a:pt x="4476975" y="0"/>
                  <a:pt x="4545600" y="68625"/>
                  <a:pt x="4545600" y="153278"/>
                </a:cubicBezTo>
                <a:lnTo>
                  <a:pt x="4545600" y="4818322"/>
                </a:lnTo>
                <a:cubicBezTo>
                  <a:pt x="4545600" y="4902975"/>
                  <a:pt x="4476975" y="4971600"/>
                  <a:pt x="4392322" y="4971600"/>
                </a:cubicBezTo>
                <a:lnTo>
                  <a:pt x="153278" y="4971600"/>
                </a:lnTo>
                <a:cubicBezTo>
                  <a:pt x="68625" y="4971600"/>
                  <a:pt x="0" y="4902975"/>
                  <a:pt x="0" y="4818322"/>
                </a:cubicBezTo>
                <a:lnTo>
                  <a:pt x="0" y="153278"/>
                </a:lnTo>
                <a:cubicBezTo>
                  <a:pt x="0" y="68625"/>
                  <a:pt x="68625" y="0"/>
                  <a:pt x="153278" y="0"/>
                </a:cubicBez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square" lIns="503998" tIns="503998" rIns="503998" bIns="503998"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Ryker Text Bold" pitchFamily="2" charset="77"/>
              </a:defRPr>
            </a:lvl1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D76FE9-3682-E2F5-9253-31C647384CD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831079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ulle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7A66E8-6333-DBB1-FB13-48F095404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70000" y="0"/>
            <a:ext cx="5622000" cy="6858000"/>
          </a:xfrm>
          <a:solidFill>
            <a:schemeClr val="tx1">
              <a:alpha val="5000"/>
            </a:schemeClr>
          </a:solidFill>
        </p:spPr>
        <p:txBody>
          <a:bodyPr lIns="507600" tIns="1576800" rIns="507600" bIns="1080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54936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6800"/>
            <a:ext cx="5493600" cy="43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54936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53EEDD3-F5C3-B960-621E-9F44E6E7095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CA64951-51C3-5CB4-A85A-77E42F7239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C5C8C6C-B0A2-62D8-14AB-197754B59D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96D695F-E4D6-ACAE-FB54-D892127B6C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418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2B93AD-6621-F521-5F49-EC3825CA43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"/>
            <a:ext cx="6976536" cy="6858001"/>
          </a:xfrm>
          <a:custGeom>
            <a:avLst/>
            <a:gdLst>
              <a:gd name="connsiteX0" fmla="*/ 0 w 6976536"/>
              <a:gd name="connsiteY0" fmla="*/ 0 h 6858001"/>
              <a:gd name="connsiteX1" fmla="*/ 6380133 w 6976536"/>
              <a:gd name="connsiteY1" fmla="*/ 0 h 6858001"/>
              <a:gd name="connsiteX2" fmla="*/ 6976536 w 6976536"/>
              <a:gd name="connsiteY2" fmla="*/ 3429000 h 6858001"/>
              <a:gd name="connsiteX3" fmla="*/ 6380133 w 6976536"/>
              <a:gd name="connsiteY3" fmla="*/ 6858001 h 6858001"/>
              <a:gd name="connsiteX4" fmla="*/ 0 w 6976536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536" h="6858001">
                <a:moveTo>
                  <a:pt x="0" y="0"/>
                </a:moveTo>
                <a:lnTo>
                  <a:pt x="6380133" y="0"/>
                </a:lnTo>
                <a:cubicBezTo>
                  <a:pt x="6470194" y="953043"/>
                  <a:pt x="6643392" y="2191256"/>
                  <a:pt x="6976536" y="3429000"/>
                </a:cubicBezTo>
                <a:cubicBezTo>
                  <a:pt x="6643393" y="4666747"/>
                  <a:pt x="6470194" y="5904960"/>
                  <a:pt x="6380133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72400" tIns="572400" rIns="572400" bIns="572400" anchor="ctr" anchorCtr="0">
            <a:noAutofit/>
          </a:bodyPr>
          <a:lstStyle>
            <a:lvl1pPr marL="0" indent="0">
              <a:lnSpc>
                <a:spcPts val="4400"/>
              </a:lnSpc>
              <a:spcAft>
                <a:spcPts val="0"/>
              </a:spcAft>
              <a:buNone/>
              <a:defRPr sz="4000">
                <a:solidFill>
                  <a:schemeClr val="tx2"/>
                </a:solidFill>
              </a:defRPr>
            </a:lvl1pPr>
            <a:lvl2pPr marL="0" indent="0">
              <a:lnSpc>
                <a:spcPts val="28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4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0656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4 accented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600"/>
            <a:ext cx="8280000" cy="313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FD56DA-A826-F93A-1649-8C7C49F62D5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CE1E0F0-B4A8-BC42-E0A7-80D7A659ED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8000" y="1090800"/>
            <a:ext cx="2210400" cy="1256400"/>
          </a:xfrm>
          <a:prstGeom prst="roundRect">
            <a:avLst>
              <a:gd name="adj" fmla="val 10097"/>
            </a:avLst>
          </a:prstGeom>
          <a:solidFill>
            <a:schemeClr val="accent3"/>
          </a:solidFill>
        </p:spPr>
        <p:txBody>
          <a:bodyPr wrap="square" lIns="280800" tIns="0" rIns="280800" bIns="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here, maximum on three lines.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80CB9EE-1CFC-6A7D-48BF-55905DBDD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2000" y="4248000"/>
            <a:ext cx="2595600" cy="1051200"/>
          </a:xfrm>
          <a:prstGeom prst="roundRect">
            <a:avLst>
              <a:gd name="adj" fmla="val 10097"/>
            </a:avLst>
          </a:prstGeom>
          <a:solidFill>
            <a:schemeClr val="accent4"/>
          </a:solidFill>
        </p:spPr>
        <p:txBody>
          <a:bodyPr wrap="square" lIns="280800" tIns="90000" rIns="280800" bIns="9000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maximum on two lines.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F26EBC47-131C-2C4A-E091-CEA4EB3B2A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9600" y="4773600"/>
            <a:ext cx="2210400" cy="1256400"/>
          </a:xfrm>
          <a:prstGeom prst="roundRect">
            <a:avLst>
              <a:gd name="adj" fmla="val 10097"/>
            </a:avLst>
          </a:prstGeom>
          <a:solidFill>
            <a:schemeClr val="accent6"/>
          </a:solidFill>
        </p:spPr>
        <p:txBody>
          <a:bodyPr wrap="square" lIns="280800" tIns="0" rIns="280800" bIns="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here, maximum on three lines.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25BD9E47-B671-AA5D-D582-D618D0FEA681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7795331" y="2726087"/>
            <a:ext cx="2718000" cy="1256400"/>
          </a:xfrm>
          <a:prstGeom prst="roundRect">
            <a:avLst>
              <a:gd name="adj" fmla="val 10097"/>
            </a:avLst>
          </a:prstGeom>
          <a:blipFill>
            <a:blip r:embed="rId2"/>
            <a:stretch>
              <a:fillRect/>
            </a:stretch>
          </a:blipFill>
        </p:spPr>
        <p:txBody>
          <a:bodyPr wrap="square" lIns="280800" tIns="90000" rIns="280800" bIns="90000" anchor="ctr" anchorCtr="0">
            <a:noAutofit/>
          </a:bodyPr>
          <a:lstStyle>
            <a:lvl1pPr marL="0" indent="0">
              <a:buNone/>
              <a:defRPr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Add text maximum on two lines.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30AAB55-055B-1735-6405-57D53AEF821A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3819935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39A7BE5-77C9-27B6-C6E8-2C27EFBD1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BE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8754672-3B46-DA90-9520-A925D40983A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0" y="2934001"/>
            <a:ext cx="7477151" cy="3924001"/>
          </a:xfrm>
          <a:custGeom>
            <a:avLst/>
            <a:gdLst>
              <a:gd name="connsiteX0" fmla="*/ 3221340 w 7477151"/>
              <a:gd name="connsiteY0" fmla="*/ 785 h 3924001"/>
              <a:gd name="connsiteX1" fmla="*/ 7477060 w 7477151"/>
              <a:gd name="connsiteY1" fmla="*/ 3807048 h 3924001"/>
              <a:gd name="connsiteX2" fmla="*/ 7471781 w 7477151"/>
              <a:gd name="connsiteY2" fmla="*/ 3924001 h 3924001"/>
              <a:gd name="connsiteX3" fmla="*/ 5331468 w 7477151"/>
              <a:gd name="connsiteY3" fmla="*/ 3924001 h 3924001"/>
              <a:gd name="connsiteX4" fmla="*/ 5215702 w 7477151"/>
              <a:gd name="connsiteY4" fmla="*/ 3832652 h 3924001"/>
              <a:gd name="connsiteX5" fmla="*/ 3934292 w 7477151"/>
              <a:gd name="connsiteY5" fmla="*/ 3214364 h 3924001"/>
              <a:gd name="connsiteX6" fmla="*/ 785793 w 7477151"/>
              <a:gd name="connsiteY6" fmla="*/ 2297472 h 3924001"/>
              <a:gd name="connsiteX7" fmla="*/ 115815 w 7477151"/>
              <a:gd name="connsiteY7" fmla="*/ 2611180 h 3924001"/>
              <a:gd name="connsiteX8" fmla="*/ 0 w 7477151"/>
              <a:gd name="connsiteY8" fmla="*/ 2689655 h 3924001"/>
              <a:gd name="connsiteX9" fmla="*/ 0 w 7477151"/>
              <a:gd name="connsiteY9" fmla="*/ 943603 h 3924001"/>
              <a:gd name="connsiteX10" fmla="*/ 75981 w 7477151"/>
              <a:gd name="connsiteY10" fmla="*/ 884049 h 3924001"/>
              <a:gd name="connsiteX11" fmla="*/ 2057758 w 7477151"/>
              <a:gd name="connsiteY11" fmla="*/ 79887 h 3924001"/>
              <a:gd name="connsiteX12" fmla="*/ 2946412 w 7477151"/>
              <a:gd name="connsiteY12" fmla="*/ 2264 h 3924001"/>
              <a:gd name="connsiteX13" fmla="*/ 3221340 w 7477151"/>
              <a:gd name="connsiteY13" fmla="*/ 785 h 392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477151" h="3924001">
                <a:moveTo>
                  <a:pt x="3221340" y="785"/>
                </a:moveTo>
                <a:cubicBezTo>
                  <a:pt x="6019500" y="44300"/>
                  <a:pt x="7490484" y="1892144"/>
                  <a:pt x="7477060" y="3807048"/>
                </a:cubicBezTo>
                <a:lnTo>
                  <a:pt x="7471781" y="3924001"/>
                </a:lnTo>
                <a:lnTo>
                  <a:pt x="5331468" y="3924001"/>
                </a:lnTo>
                <a:lnTo>
                  <a:pt x="5215702" y="3832652"/>
                </a:lnTo>
                <a:cubicBezTo>
                  <a:pt x="4837576" y="3554264"/>
                  <a:pt x="4403279" y="3350190"/>
                  <a:pt x="3934292" y="3214364"/>
                </a:cubicBezTo>
                <a:cubicBezTo>
                  <a:pt x="3172229" y="2089322"/>
                  <a:pt x="1686930" y="1985042"/>
                  <a:pt x="785793" y="2297472"/>
                </a:cubicBezTo>
                <a:cubicBezTo>
                  <a:pt x="532736" y="2385180"/>
                  <a:pt x="310034" y="2490783"/>
                  <a:pt x="115815" y="2611180"/>
                </a:cubicBezTo>
                <a:lnTo>
                  <a:pt x="0" y="2689655"/>
                </a:lnTo>
                <a:lnTo>
                  <a:pt x="0" y="943603"/>
                </a:lnTo>
                <a:lnTo>
                  <a:pt x="75981" y="884049"/>
                </a:lnTo>
                <a:cubicBezTo>
                  <a:pt x="645695" y="470868"/>
                  <a:pt x="1311253" y="185023"/>
                  <a:pt x="2057758" y="79887"/>
                </a:cubicBezTo>
                <a:cubicBezTo>
                  <a:pt x="2366655" y="34932"/>
                  <a:pt x="2662922" y="9608"/>
                  <a:pt x="2946412" y="2264"/>
                </a:cubicBezTo>
                <a:cubicBezTo>
                  <a:pt x="3039432" y="-146"/>
                  <a:pt x="3131076" y="-619"/>
                  <a:pt x="3221340" y="785"/>
                </a:cubicBezTo>
                <a:close/>
              </a:path>
            </a:pathLst>
          </a:custGeom>
          <a:solidFill>
            <a:schemeClr val="accent2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B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EF2FC83-CF81-B502-70C3-1F5BE1861964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0" y="5079027"/>
            <a:ext cx="5331466" cy="1778975"/>
          </a:xfrm>
          <a:custGeom>
            <a:avLst/>
            <a:gdLst>
              <a:gd name="connsiteX0" fmla="*/ 3934290 w 5331466"/>
              <a:gd name="connsiteY0" fmla="*/ 1069339 h 1778975"/>
              <a:gd name="connsiteX1" fmla="*/ 5215701 w 5331466"/>
              <a:gd name="connsiteY1" fmla="*/ 1687627 h 1778975"/>
              <a:gd name="connsiteX2" fmla="*/ 5331466 w 5331466"/>
              <a:gd name="connsiteY2" fmla="*/ 1778975 h 1778975"/>
              <a:gd name="connsiteX3" fmla="*/ 4267027 w 5331466"/>
              <a:gd name="connsiteY3" fmla="*/ 1778975 h 1778975"/>
              <a:gd name="connsiteX4" fmla="*/ 4261372 w 5331466"/>
              <a:gd name="connsiteY4" fmla="*/ 1758372 h 1778975"/>
              <a:gd name="connsiteX5" fmla="*/ 3934290 w 5331466"/>
              <a:gd name="connsiteY5" fmla="*/ 1069339 h 1778975"/>
              <a:gd name="connsiteX6" fmla="*/ 1761850 w 5331466"/>
              <a:gd name="connsiteY6" fmla="*/ 61 h 1778975"/>
              <a:gd name="connsiteX7" fmla="*/ 3934290 w 5331466"/>
              <a:gd name="connsiteY7" fmla="*/ 1069339 h 1778975"/>
              <a:gd name="connsiteX8" fmla="*/ 267355 w 5331466"/>
              <a:gd name="connsiteY8" fmla="*/ 1186323 h 1778975"/>
              <a:gd name="connsiteX9" fmla="*/ 0 w 5331466"/>
              <a:gd name="connsiteY9" fmla="*/ 1273986 h 1778975"/>
              <a:gd name="connsiteX10" fmla="*/ 0 w 5331466"/>
              <a:gd name="connsiteY10" fmla="*/ 544628 h 1778975"/>
              <a:gd name="connsiteX11" fmla="*/ 115813 w 5331466"/>
              <a:gd name="connsiteY11" fmla="*/ 466155 h 1778975"/>
              <a:gd name="connsiteX12" fmla="*/ 785791 w 5331466"/>
              <a:gd name="connsiteY12" fmla="*/ 152447 h 1778975"/>
              <a:gd name="connsiteX13" fmla="*/ 1761850 w 5331466"/>
              <a:gd name="connsiteY13" fmla="*/ 61 h 177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31466" h="1778975">
                <a:moveTo>
                  <a:pt x="3934290" y="1069339"/>
                </a:moveTo>
                <a:cubicBezTo>
                  <a:pt x="4403278" y="1205166"/>
                  <a:pt x="4837575" y="1409239"/>
                  <a:pt x="5215701" y="1687627"/>
                </a:cubicBezTo>
                <a:lnTo>
                  <a:pt x="5331466" y="1778975"/>
                </a:lnTo>
                <a:lnTo>
                  <a:pt x="4267027" y="1778975"/>
                </a:lnTo>
                <a:lnTo>
                  <a:pt x="4261372" y="1758372"/>
                </a:lnTo>
                <a:cubicBezTo>
                  <a:pt x="4179267" y="1495155"/>
                  <a:pt x="4067887" y="1266569"/>
                  <a:pt x="3934290" y="1069339"/>
                </a:cubicBezTo>
                <a:close/>
                <a:moveTo>
                  <a:pt x="1761850" y="61"/>
                </a:moveTo>
                <a:cubicBezTo>
                  <a:pt x="2544612" y="4876"/>
                  <a:pt x="3410372" y="295873"/>
                  <a:pt x="3934290" y="1069339"/>
                </a:cubicBezTo>
                <a:cubicBezTo>
                  <a:pt x="2812791" y="744542"/>
                  <a:pt x="1493070" y="810636"/>
                  <a:pt x="267355" y="1186323"/>
                </a:cubicBezTo>
                <a:lnTo>
                  <a:pt x="0" y="1273986"/>
                </a:lnTo>
                <a:lnTo>
                  <a:pt x="0" y="544628"/>
                </a:lnTo>
                <a:lnTo>
                  <a:pt x="115813" y="466155"/>
                </a:lnTo>
                <a:cubicBezTo>
                  <a:pt x="310032" y="345758"/>
                  <a:pt x="532734" y="240155"/>
                  <a:pt x="785791" y="152447"/>
                </a:cubicBezTo>
                <a:cubicBezTo>
                  <a:pt x="1067397" y="54813"/>
                  <a:pt x="1406049" y="-2128"/>
                  <a:pt x="1761850" y="61"/>
                </a:cubicBezTo>
                <a:close/>
              </a:path>
            </a:pathLst>
          </a:custGeom>
          <a:solidFill>
            <a:schemeClr val="accent4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147B818-20D7-763B-BB37-F624341A7B8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0" y="5939711"/>
            <a:ext cx="4267027" cy="918291"/>
          </a:xfrm>
          <a:custGeom>
            <a:avLst/>
            <a:gdLst>
              <a:gd name="connsiteX0" fmla="*/ 2474074 w 4267027"/>
              <a:gd name="connsiteY0" fmla="*/ 663 h 918291"/>
              <a:gd name="connsiteX1" fmla="*/ 3934291 w 4267027"/>
              <a:gd name="connsiteY1" fmla="*/ 208654 h 918291"/>
              <a:gd name="connsiteX2" fmla="*/ 4261372 w 4267027"/>
              <a:gd name="connsiteY2" fmla="*/ 897687 h 918291"/>
              <a:gd name="connsiteX3" fmla="*/ 4267027 w 4267027"/>
              <a:gd name="connsiteY3" fmla="*/ 918291 h 918291"/>
              <a:gd name="connsiteX4" fmla="*/ 0 w 4267027"/>
              <a:gd name="connsiteY4" fmla="*/ 918291 h 918291"/>
              <a:gd name="connsiteX5" fmla="*/ 0 w 4267027"/>
              <a:gd name="connsiteY5" fmla="*/ 415056 h 918291"/>
              <a:gd name="connsiteX6" fmla="*/ 257929 w 4267027"/>
              <a:gd name="connsiteY6" fmla="*/ 328533 h 918291"/>
              <a:gd name="connsiteX7" fmla="*/ 2474074 w 4267027"/>
              <a:gd name="connsiteY7" fmla="*/ 663 h 91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027" h="918291">
                <a:moveTo>
                  <a:pt x="2474074" y="663"/>
                </a:moveTo>
                <a:cubicBezTo>
                  <a:pt x="2980724" y="7945"/>
                  <a:pt x="3474189" y="75404"/>
                  <a:pt x="3934291" y="208654"/>
                </a:cubicBezTo>
                <a:cubicBezTo>
                  <a:pt x="4067887" y="405884"/>
                  <a:pt x="4179268" y="634470"/>
                  <a:pt x="4261372" y="897687"/>
                </a:cubicBezTo>
                <a:lnTo>
                  <a:pt x="4267027" y="918291"/>
                </a:lnTo>
                <a:lnTo>
                  <a:pt x="0" y="918291"/>
                </a:lnTo>
                <a:lnTo>
                  <a:pt x="0" y="415056"/>
                </a:lnTo>
                <a:lnTo>
                  <a:pt x="257929" y="328533"/>
                </a:lnTo>
                <a:cubicBezTo>
                  <a:pt x="983643" y="105071"/>
                  <a:pt x="1742600" y="-9851"/>
                  <a:pt x="2474074" y="663"/>
                </a:cubicBezTo>
                <a:close/>
              </a:path>
            </a:pathLst>
          </a:custGeom>
          <a:solidFill>
            <a:schemeClr val="accent6">
              <a:alpha val="93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BE" dirty="0"/>
          </a:p>
        </p:txBody>
      </p:sp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74933F07-171A-AA92-A983-2092A708CE1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C908910A-8BB2-B2B7-FEE5-7C0854C722E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AC3D345-2A45-7A8C-04A6-2FDE79DA02D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6163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56B8-DC68-9942-BAD8-7654EF13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FECC2-1305-69DB-77CC-05D7780E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2DF19-E8EA-F21A-4A22-2E6CEEB2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091A3-A884-A9DE-967C-871217EA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3F41B09-948D-FE16-2584-C53155A0326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</p:spTree>
    <p:extLst>
      <p:ext uri="{BB962C8B-B14F-4D97-AF65-F5344CB8AC3E}">
        <p14:creationId xmlns:p14="http://schemas.microsoft.com/office/powerpoint/2010/main" val="351869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8A7D4-5F28-3EEB-3735-B147EBDE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97200" y="6447600"/>
            <a:ext cx="1911284" cy="180000"/>
          </a:xfrm>
        </p:spPr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8561F-CD92-8083-E2B6-ECBD17A5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7600" y="6447600"/>
            <a:ext cx="2199600" cy="18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E048E-3AB0-E7F8-D2A2-4BF8C39E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5039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463525"/>
          </a:xfrm>
        </p:spPr>
        <p:txBody>
          <a:bodyPr>
            <a:noAutofit/>
          </a:bodyPr>
          <a:lstStyle>
            <a:lvl1pPr>
              <a:defRPr sz="32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399" y="2996179"/>
            <a:ext cx="11111999" cy="1843390"/>
          </a:xfrm>
        </p:spPr>
        <p:txBody>
          <a:bodyPr wrap="square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44FADA-68FF-3A93-8F2F-9C2E393EF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400" y="2231524"/>
            <a:ext cx="5493601" cy="3924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542285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ext t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963D-FC6B-B278-C047-28AF06D64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1220400"/>
            <a:ext cx="5493600" cy="1231106"/>
          </a:xfrm>
        </p:spPr>
        <p:txBody>
          <a:bodyPr>
            <a:spAutoFit/>
          </a:bodyPr>
          <a:lstStyle>
            <a:lvl1pPr>
              <a:lnSpc>
                <a:spcPts val="4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 or highlight</a:t>
            </a:r>
            <a:endParaRPr lang="en-BE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202D8A-D34A-9358-FAD1-34FBCF9288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459" y="1"/>
            <a:ext cx="5945541" cy="6321741"/>
          </a:xfrm>
          <a:custGeom>
            <a:avLst/>
            <a:gdLst>
              <a:gd name="connsiteX0" fmla="*/ 2082105 w 5945541"/>
              <a:gd name="connsiteY0" fmla="*/ 0 h 6321741"/>
              <a:gd name="connsiteX1" fmla="*/ 3783783 w 5945541"/>
              <a:gd name="connsiteY1" fmla="*/ 0 h 6321741"/>
              <a:gd name="connsiteX2" fmla="*/ 3891909 w 5945541"/>
              <a:gd name="connsiteY2" fmla="*/ 38433 h 6321741"/>
              <a:gd name="connsiteX3" fmla="*/ 4379745 w 5945541"/>
              <a:gd name="connsiteY3" fmla="*/ 299524 h 6321741"/>
              <a:gd name="connsiteX4" fmla="*/ 5887339 w 5945541"/>
              <a:gd name="connsiteY4" fmla="*/ 755274 h 6321741"/>
              <a:gd name="connsiteX5" fmla="*/ 5945541 w 5945541"/>
              <a:gd name="connsiteY5" fmla="*/ 800372 h 6321741"/>
              <a:gd name="connsiteX6" fmla="*/ 5945541 w 5945541"/>
              <a:gd name="connsiteY6" fmla="*/ 4577434 h 6321741"/>
              <a:gd name="connsiteX7" fmla="*/ 5928921 w 5945541"/>
              <a:gd name="connsiteY7" fmla="*/ 4619586 h 6321741"/>
              <a:gd name="connsiteX8" fmla="*/ 2940381 w 5945541"/>
              <a:gd name="connsiteY8" fmla="*/ 6319078 h 6321741"/>
              <a:gd name="connsiteX9" fmla="*/ 296748 w 5945541"/>
              <a:gd name="connsiteY9" fmla="*/ 2421615 h 6321741"/>
              <a:gd name="connsiteX10" fmla="*/ 1666698 w 5945541"/>
              <a:gd name="connsiteY10" fmla="*/ 159935 h 6321741"/>
              <a:gd name="connsiteX11" fmla="*/ 1999086 w 5945541"/>
              <a:gd name="connsiteY11" fmla="*/ 26076 h 632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5541" h="6321741">
                <a:moveTo>
                  <a:pt x="2082105" y="0"/>
                </a:moveTo>
                <a:lnTo>
                  <a:pt x="3783783" y="0"/>
                </a:lnTo>
                <a:lnTo>
                  <a:pt x="3891909" y="38433"/>
                </a:lnTo>
                <a:cubicBezTo>
                  <a:pt x="4064481" y="107218"/>
                  <a:pt x="4227744" y="194888"/>
                  <a:pt x="4379745" y="299524"/>
                </a:cubicBezTo>
                <a:cubicBezTo>
                  <a:pt x="4956888" y="333588"/>
                  <a:pt x="5487016" y="482989"/>
                  <a:pt x="5887339" y="755274"/>
                </a:cubicBezTo>
                <a:lnTo>
                  <a:pt x="5945541" y="800372"/>
                </a:lnTo>
                <a:lnTo>
                  <a:pt x="5945541" y="4577434"/>
                </a:lnTo>
                <a:lnTo>
                  <a:pt x="5928921" y="4619586"/>
                </a:lnTo>
                <a:cubicBezTo>
                  <a:pt x="5510057" y="5567037"/>
                  <a:pt x="4506125" y="6374159"/>
                  <a:pt x="2940381" y="6319078"/>
                </a:cubicBezTo>
                <a:cubicBezTo>
                  <a:pt x="617531" y="6237418"/>
                  <a:pt x="-602597" y="4548931"/>
                  <a:pt x="296748" y="2421615"/>
                </a:cubicBezTo>
                <a:cubicBezTo>
                  <a:pt x="278293" y="1364812"/>
                  <a:pt x="857352" y="534316"/>
                  <a:pt x="1666698" y="159935"/>
                </a:cubicBezTo>
                <a:cubicBezTo>
                  <a:pt x="1778124" y="108394"/>
                  <a:pt x="1889010" y="63864"/>
                  <a:pt x="1999086" y="260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0" tIns="1980000" rIns="540000">
            <a:noAutofit/>
          </a:bodyPr>
          <a:lstStyle>
            <a:lvl1pPr algn="ctr">
              <a:defRPr/>
            </a:lvl1pPr>
          </a:lstStyle>
          <a:p>
            <a:r>
              <a:rPr lang="fr-FR" dirty="0" err="1"/>
              <a:t>Add</a:t>
            </a:r>
            <a:r>
              <a:rPr lang="fr-FR" dirty="0"/>
              <a:t> </a:t>
            </a:r>
            <a:r>
              <a:rPr lang="en-BE" dirty="0"/>
              <a:t>a picture here – only possible via: menu/tab INSERT –&gt; picture</a:t>
            </a:r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3F867FFE-4AD7-D205-3DAD-3004E0B26598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43204" y="291954"/>
            <a:ext cx="5648796" cy="5436885"/>
          </a:xfrm>
          <a:custGeom>
            <a:avLst/>
            <a:gdLst>
              <a:gd name="connsiteX0" fmla="*/ 931963 w 5648796"/>
              <a:gd name="connsiteY0" fmla="*/ 4201599 h 5436885"/>
              <a:gd name="connsiteX1" fmla="*/ 4313804 w 5648796"/>
              <a:gd name="connsiteY1" fmla="*/ 4828534 h 5436885"/>
              <a:gd name="connsiteX2" fmla="*/ 4364473 w 5648796"/>
              <a:gd name="connsiteY2" fmla="*/ 4815187 h 5436885"/>
              <a:gd name="connsiteX3" fmla="*/ 931963 w 5648796"/>
              <a:gd name="connsiteY3" fmla="*/ 4201599 h 5436885"/>
              <a:gd name="connsiteX4" fmla="*/ 5230770 w 5648796"/>
              <a:gd name="connsiteY4" fmla="*/ 1887957 h 5436885"/>
              <a:gd name="connsiteX5" fmla="*/ 5619215 w 5648796"/>
              <a:gd name="connsiteY5" fmla="*/ 2345041 h 5436885"/>
              <a:gd name="connsiteX6" fmla="*/ 5648796 w 5648796"/>
              <a:gd name="connsiteY6" fmla="*/ 2400148 h 5436885"/>
              <a:gd name="connsiteX7" fmla="*/ 5648796 w 5648796"/>
              <a:gd name="connsiteY7" fmla="*/ 4057863 h 5436885"/>
              <a:gd name="connsiteX8" fmla="*/ 5643034 w 5648796"/>
              <a:gd name="connsiteY8" fmla="*/ 4064340 h 5436885"/>
              <a:gd name="connsiteX9" fmla="*/ 4364473 w 5648796"/>
              <a:gd name="connsiteY9" fmla="*/ 4815187 h 5436885"/>
              <a:gd name="connsiteX10" fmla="*/ 5116050 w 5648796"/>
              <a:gd name="connsiteY10" fmla="*/ 3560749 h 5436885"/>
              <a:gd name="connsiteX11" fmla="*/ 5230770 w 5648796"/>
              <a:gd name="connsiteY11" fmla="*/ 1887957 h 5436885"/>
              <a:gd name="connsiteX12" fmla="*/ 3788191 w 5648796"/>
              <a:gd name="connsiteY12" fmla="*/ 136 h 5436885"/>
              <a:gd name="connsiteX13" fmla="*/ 4083000 w 5648796"/>
              <a:gd name="connsiteY13" fmla="*/ 7568 h 5436885"/>
              <a:gd name="connsiteX14" fmla="*/ 5230770 w 5648796"/>
              <a:gd name="connsiteY14" fmla="*/ 1887957 h 5436885"/>
              <a:gd name="connsiteX15" fmla="*/ 899582 w 5648796"/>
              <a:gd name="connsiteY15" fmla="*/ 3344135 h 5436885"/>
              <a:gd name="connsiteX16" fmla="*/ 931963 w 5648796"/>
              <a:gd name="connsiteY16" fmla="*/ 4201599 h 5436885"/>
              <a:gd name="connsiteX17" fmla="*/ 139244 w 5648796"/>
              <a:gd name="connsiteY17" fmla="*/ 2986792 h 5436885"/>
              <a:gd name="connsiteX18" fmla="*/ 0 w 5648796"/>
              <a:gd name="connsiteY18" fmla="*/ 2129663 h 5436885"/>
              <a:gd name="connsiteX19" fmla="*/ 15343 w 5648796"/>
              <a:gd name="connsiteY19" fmla="*/ 2093635 h 5436885"/>
              <a:gd name="connsiteX20" fmla="*/ 3788191 w 5648796"/>
              <a:gd name="connsiteY20" fmla="*/ 136 h 543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8796" h="5436885">
                <a:moveTo>
                  <a:pt x="931963" y="4201599"/>
                </a:moveTo>
                <a:cubicBezTo>
                  <a:pt x="1711988" y="4881008"/>
                  <a:pt x="2928730" y="5179976"/>
                  <a:pt x="4313804" y="4828534"/>
                </a:cubicBezTo>
                <a:cubicBezTo>
                  <a:pt x="4330799" y="4824211"/>
                  <a:pt x="4347700" y="4819731"/>
                  <a:pt x="4364473" y="4815187"/>
                </a:cubicBezTo>
                <a:cubicBezTo>
                  <a:pt x="3209790" y="5872700"/>
                  <a:pt x="1306730" y="5523940"/>
                  <a:pt x="931963" y="4201599"/>
                </a:cubicBezTo>
                <a:close/>
                <a:moveTo>
                  <a:pt x="5230770" y="1887957"/>
                </a:moveTo>
                <a:cubicBezTo>
                  <a:pt x="5386418" y="2020198"/>
                  <a:pt x="5518469" y="2173031"/>
                  <a:pt x="5619215" y="2345041"/>
                </a:cubicBezTo>
                <a:lnTo>
                  <a:pt x="5648796" y="2400148"/>
                </a:lnTo>
                <a:lnTo>
                  <a:pt x="5648796" y="4057863"/>
                </a:lnTo>
                <a:lnTo>
                  <a:pt x="5643034" y="4064340"/>
                </a:lnTo>
                <a:cubicBezTo>
                  <a:pt x="5318665" y="4402961"/>
                  <a:pt x="4892258" y="4671619"/>
                  <a:pt x="4364473" y="4815187"/>
                </a:cubicBezTo>
                <a:cubicBezTo>
                  <a:pt x="4693096" y="4514199"/>
                  <a:pt x="4961156" y="4099461"/>
                  <a:pt x="5116050" y="3560749"/>
                </a:cubicBezTo>
                <a:cubicBezTo>
                  <a:pt x="5287369" y="2964831"/>
                  <a:pt x="5315906" y="2397810"/>
                  <a:pt x="5230770" y="1887957"/>
                </a:cubicBezTo>
                <a:close/>
                <a:moveTo>
                  <a:pt x="3788191" y="136"/>
                </a:moveTo>
                <a:cubicBezTo>
                  <a:pt x="3887528" y="-627"/>
                  <a:pt x="3985929" y="1839"/>
                  <a:pt x="4083000" y="7568"/>
                </a:cubicBezTo>
                <a:cubicBezTo>
                  <a:pt x="4674800" y="414942"/>
                  <a:pt x="5095788" y="1079486"/>
                  <a:pt x="5230770" y="1887957"/>
                </a:cubicBezTo>
                <a:cubicBezTo>
                  <a:pt x="3999323" y="841620"/>
                  <a:pt x="1289037" y="1086500"/>
                  <a:pt x="899582" y="3344135"/>
                </a:cubicBezTo>
                <a:cubicBezTo>
                  <a:pt x="844531" y="3663235"/>
                  <a:pt x="860658" y="3949992"/>
                  <a:pt x="931963" y="4201599"/>
                </a:cubicBezTo>
                <a:cubicBezTo>
                  <a:pt x="556675" y="3874706"/>
                  <a:pt x="282387" y="3459841"/>
                  <a:pt x="139244" y="2986792"/>
                </a:cubicBezTo>
                <a:cubicBezTo>
                  <a:pt x="49038" y="2688698"/>
                  <a:pt x="4751" y="2401694"/>
                  <a:pt x="0" y="2129663"/>
                </a:cubicBezTo>
                <a:cubicBezTo>
                  <a:pt x="5074" y="2117660"/>
                  <a:pt x="10134" y="2105663"/>
                  <a:pt x="15343" y="2093635"/>
                </a:cubicBezTo>
                <a:cubicBezTo>
                  <a:pt x="597419" y="749403"/>
                  <a:pt x="2298133" y="11578"/>
                  <a:pt x="3788191" y="136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38" name="Table Placeholder 37">
            <a:extLst>
              <a:ext uri="{FF2B5EF4-FFF2-40B4-BE49-F238E27FC236}">
                <a16:creationId xmlns:a16="http://schemas.microsoft.com/office/drawing/2014/main" id="{68462D40-B913-5108-1D05-AB9BA1014C0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46459" y="0"/>
            <a:ext cx="5945541" cy="6321740"/>
          </a:xfrm>
          <a:custGeom>
            <a:avLst/>
            <a:gdLst>
              <a:gd name="connsiteX0" fmla="*/ 296746 w 5945541"/>
              <a:gd name="connsiteY0" fmla="*/ 2421617 h 6321740"/>
              <a:gd name="connsiteX1" fmla="*/ 435990 w 5945541"/>
              <a:gd name="connsiteY1" fmla="*/ 3278747 h 6321740"/>
              <a:gd name="connsiteX2" fmla="*/ 1228708 w 5945541"/>
              <a:gd name="connsiteY2" fmla="*/ 4493554 h 6321740"/>
              <a:gd name="connsiteX3" fmla="*/ 4661219 w 5945541"/>
              <a:gd name="connsiteY3" fmla="*/ 5107142 h 6321740"/>
              <a:gd name="connsiteX4" fmla="*/ 5939780 w 5945541"/>
              <a:gd name="connsiteY4" fmla="*/ 4356295 h 6321740"/>
              <a:gd name="connsiteX5" fmla="*/ 5945541 w 5945541"/>
              <a:gd name="connsiteY5" fmla="*/ 4349819 h 6321740"/>
              <a:gd name="connsiteX6" fmla="*/ 5945541 w 5945541"/>
              <a:gd name="connsiteY6" fmla="*/ 4577437 h 6321740"/>
              <a:gd name="connsiteX7" fmla="*/ 5928922 w 5945541"/>
              <a:gd name="connsiteY7" fmla="*/ 4619586 h 6321740"/>
              <a:gd name="connsiteX8" fmla="*/ 2940375 w 5945541"/>
              <a:gd name="connsiteY8" fmla="*/ 6319077 h 6321740"/>
              <a:gd name="connsiteX9" fmla="*/ 296746 w 5945541"/>
              <a:gd name="connsiteY9" fmla="*/ 2421617 h 6321740"/>
              <a:gd name="connsiteX10" fmla="*/ 4379746 w 5945541"/>
              <a:gd name="connsiteY10" fmla="*/ 299523 h 6321740"/>
              <a:gd name="connsiteX11" fmla="*/ 5887340 w 5945541"/>
              <a:gd name="connsiteY11" fmla="*/ 755273 h 6321740"/>
              <a:gd name="connsiteX12" fmla="*/ 5945541 w 5945541"/>
              <a:gd name="connsiteY12" fmla="*/ 800370 h 6321740"/>
              <a:gd name="connsiteX13" fmla="*/ 5945541 w 5945541"/>
              <a:gd name="connsiteY13" fmla="*/ 2692100 h 6321740"/>
              <a:gd name="connsiteX14" fmla="*/ 5915961 w 5945541"/>
              <a:gd name="connsiteY14" fmla="*/ 2636995 h 6321740"/>
              <a:gd name="connsiteX15" fmla="*/ 5527516 w 5945541"/>
              <a:gd name="connsiteY15" fmla="*/ 2179911 h 6321740"/>
              <a:gd name="connsiteX16" fmla="*/ 4379746 w 5945541"/>
              <a:gd name="connsiteY16" fmla="*/ 299523 h 6321740"/>
              <a:gd name="connsiteX17" fmla="*/ 2082110 w 5945541"/>
              <a:gd name="connsiteY17" fmla="*/ 0 h 6321740"/>
              <a:gd name="connsiteX18" fmla="*/ 3783786 w 5945541"/>
              <a:gd name="connsiteY18" fmla="*/ 0 h 6321740"/>
              <a:gd name="connsiteX19" fmla="*/ 3891909 w 5945541"/>
              <a:gd name="connsiteY19" fmla="*/ 38432 h 6321740"/>
              <a:gd name="connsiteX20" fmla="*/ 4379746 w 5945541"/>
              <a:gd name="connsiteY20" fmla="*/ 299523 h 6321740"/>
              <a:gd name="connsiteX21" fmla="*/ 312089 w 5945541"/>
              <a:gd name="connsiteY21" fmla="*/ 2385589 h 6321740"/>
              <a:gd name="connsiteX22" fmla="*/ 296746 w 5945541"/>
              <a:gd name="connsiteY22" fmla="*/ 2421617 h 6321740"/>
              <a:gd name="connsiteX23" fmla="*/ 1666702 w 5945541"/>
              <a:gd name="connsiteY23" fmla="*/ 159937 h 6321740"/>
              <a:gd name="connsiteX24" fmla="*/ 1999088 w 5945541"/>
              <a:gd name="connsiteY24" fmla="*/ 26077 h 632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45541" h="6321740">
                <a:moveTo>
                  <a:pt x="296746" y="2421617"/>
                </a:moveTo>
                <a:cubicBezTo>
                  <a:pt x="301497" y="2693649"/>
                  <a:pt x="345784" y="2980652"/>
                  <a:pt x="435990" y="3278747"/>
                </a:cubicBezTo>
                <a:cubicBezTo>
                  <a:pt x="579133" y="3751796"/>
                  <a:pt x="853421" y="4166660"/>
                  <a:pt x="1228708" y="4493554"/>
                </a:cubicBezTo>
                <a:cubicBezTo>
                  <a:pt x="1603476" y="5815895"/>
                  <a:pt x="3506536" y="6164655"/>
                  <a:pt x="4661219" y="5107142"/>
                </a:cubicBezTo>
                <a:cubicBezTo>
                  <a:pt x="5189004" y="4963574"/>
                  <a:pt x="5615411" y="4694915"/>
                  <a:pt x="5939780" y="4356295"/>
                </a:cubicBezTo>
                <a:lnTo>
                  <a:pt x="5945541" y="4349819"/>
                </a:lnTo>
                <a:lnTo>
                  <a:pt x="5945541" y="4577437"/>
                </a:lnTo>
                <a:lnTo>
                  <a:pt x="5928922" y="4619586"/>
                </a:lnTo>
                <a:cubicBezTo>
                  <a:pt x="5510058" y="5567036"/>
                  <a:pt x="4506125" y="6374158"/>
                  <a:pt x="2940375" y="6319077"/>
                </a:cubicBezTo>
                <a:cubicBezTo>
                  <a:pt x="617525" y="6237417"/>
                  <a:pt x="-602593" y="4548930"/>
                  <a:pt x="296746" y="2421617"/>
                </a:cubicBezTo>
                <a:close/>
                <a:moveTo>
                  <a:pt x="4379746" y="299523"/>
                </a:moveTo>
                <a:cubicBezTo>
                  <a:pt x="4956889" y="333587"/>
                  <a:pt x="5487017" y="482987"/>
                  <a:pt x="5887340" y="755273"/>
                </a:cubicBezTo>
                <a:lnTo>
                  <a:pt x="5945541" y="800370"/>
                </a:lnTo>
                <a:lnTo>
                  <a:pt x="5945541" y="2692100"/>
                </a:lnTo>
                <a:lnTo>
                  <a:pt x="5915961" y="2636995"/>
                </a:lnTo>
                <a:cubicBezTo>
                  <a:pt x="5815215" y="2464985"/>
                  <a:pt x="5683163" y="2312152"/>
                  <a:pt x="5527516" y="2179911"/>
                </a:cubicBezTo>
                <a:cubicBezTo>
                  <a:pt x="5392534" y="1371437"/>
                  <a:pt x="4971546" y="706897"/>
                  <a:pt x="4379746" y="299523"/>
                </a:cubicBezTo>
                <a:close/>
                <a:moveTo>
                  <a:pt x="2082110" y="0"/>
                </a:moveTo>
                <a:lnTo>
                  <a:pt x="3783786" y="0"/>
                </a:lnTo>
                <a:lnTo>
                  <a:pt x="3891909" y="38432"/>
                </a:lnTo>
                <a:cubicBezTo>
                  <a:pt x="4064481" y="107216"/>
                  <a:pt x="4227745" y="194887"/>
                  <a:pt x="4379746" y="299523"/>
                </a:cubicBezTo>
                <a:cubicBezTo>
                  <a:pt x="2826613" y="207851"/>
                  <a:pt x="932970" y="951742"/>
                  <a:pt x="312089" y="2385589"/>
                </a:cubicBezTo>
                <a:cubicBezTo>
                  <a:pt x="306880" y="2397618"/>
                  <a:pt x="301820" y="2409614"/>
                  <a:pt x="296746" y="2421617"/>
                </a:cubicBezTo>
                <a:cubicBezTo>
                  <a:pt x="278287" y="1364811"/>
                  <a:pt x="857349" y="534312"/>
                  <a:pt x="1666702" y="159937"/>
                </a:cubicBezTo>
                <a:cubicBezTo>
                  <a:pt x="1778127" y="108396"/>
                  <a:pt x="1889013" y="63865"/>
                  <a:pt x="1999088" y="2607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BE" dirty="0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91E436C1-5716-A429-A51E-B271C1035F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F1261DE2-7BB0-05EB-D287-23C5BBAAEBE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l-B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9F51BF8-95D2-3BBE-D7A8-3D6098E92C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00428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4709-86B7-B0FF-F8B8-42E95D4F2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000" y="1857600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802D03-2506-8A44-0B03-1FD6108ADB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400" y="2207519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E0380-9435-AB48-742E-22EDE2042B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6000" y="342083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607E888-C4CE-AFD5-A9A4-E2FA50FB95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400" y="3770750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1D1959-AAD0-AB01-42CE-AEF9479F05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000" y="4984062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2575AAA-1BF1-6BE3-DF64-3F4D99C49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400" y="5333981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20703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87B5BB-54EE-2510-EE48-064D207D0C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920703" y="385738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855A97-0D96-CFC0-C9BD-FF531B3AAF7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20703" y="54206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63321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shape (m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14A41-F5F9-A51E-D2D8-C7D6EEEFF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577" y="1857601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2400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B9CF436-8069-6A2A-FC6C-8783176405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0577" y="3420830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2CEFC3-C1FB-4214-49F6-51716CF938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0577" y="4988264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6A0250-5B07-06E9-ED54-D3569C8DA83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2400" y="3855286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DAF10B-B7E0-187A-BCB7-AC50B842D00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2400" y="54227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106976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s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44133"/>
          </a:xfrm>
        </p:spPr>
        <p:txBody>
          <a:bodyPr>
            <a:spAutoFit/>
          </a:bodyPr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3894" y="1653906"/>
            <a:ext cx="1575012" cy="198778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021BC8-E582-558F-10B4-7BA5C54800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000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1525480-6819-B76D-6F7A-B4CB8AA6532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0692" y="1685966"/>
            <a:ext cx="15750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C10C895-98A8-A282-E537-908BE3ACC2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76313" y="1685966"/>
            <a:ext cx="157177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F3E9C88-5467-0966-765B-57BFFF3280E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7796" y="3937098"/>
            <a:ext cx="1597610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953A9AC-F4D5-8FA9-3CAE-95CF51F7A3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1794" y="3937098"/>
            <a:ext cx="158321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8D6632-6622-81B0-8A01-D2965C3CF4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5793" y="3937098"/>
            <a:ext cx="15832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5969A97-EBE7-31E4-F579-FCDF2C7AF8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911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76B25F1D-4A07-2508-F868-EDA8EBE911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79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C698A83-3F94-B5EF-132B-F7219167893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668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43BA751-FDCF-234F-CDDE-425C3F58FF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372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97229B-F4CD-EB53-72F1-D6D86B8062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036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624780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fix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3E94EED8-7CE5-1140-6906-86D749D3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1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44133"/>
          </a:xfrm>
        </p:spPr>
        <p:txBody>
          <a:bodyPr>
            <a:spAutoFit/>
          </a:bodyPr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3894" y="1653906"/>
            <a:ext cx="1575012" cy="198778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021BC8-E582-558F-10B4-7BA5C54800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000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1525480-6819-B76D-6F7A-B4CB8AA6532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0692" y="1685966"/>
            <a:ext cx="15750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C10C895-98A8-A282-E537-908BE3ACC2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76313" y="1685966"/>
            <a:ext cx="157177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F3E9C88-5467-0966-765B-57BFFF3280E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7796" y="3937098"/>
            <a:ext cx="1597610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953A9AC-F4D5-8FA9-3CAE-95CF51F7A3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1794" y="3937098"/>
            <a:ext cx="158321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8D6632-6622-81B0-8A01-D2965C3CF4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5793" y="3937098"/>
            <a:ext cx="15832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5969A97-EBE7-31E4-F579-FCDF2C7AF8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911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76B25F1D-4A07-2508-F868-EDA8EBE911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79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C698A83-3F94-B5EF-132B-F7219167893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668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43BA751-FDCF-234F-CDDE-425C3F58FF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372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97229B-F4CD-EB53-72F1-D6D86B8062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036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966566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fixed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62071A-1073-BE49-E37C-7160B317C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17" r="7" b="15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0000" cy="1620000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the title of this presentation here, it can be more than one line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2246400"/>
            <a:ext cx="4620991" cy="392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4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fixed pictur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97A9846-4C39-F5EF-581D-808E6A461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0000" cy="1620000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the title of this presentation here, it can be more than one line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2246400"/>
            <a:ext cx="4620991" cy="392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12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Picture in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38D8B3A-545C-F956-7DB7-58C964539D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50762" y="946268"/>
            <a:ext cx="5941239" cy="5911732"/>
          </a:xfrm>
          <a:custGeom>
            <a:avLst/>
            <a:gdLst>
              <a:gd name="connsiteX0" fmla="*/ 2941085 w 5941239"/>
              <a:gd name="connsiteY0" fmla="*/ 9 h 5911732"/>
              <a:gd name="connsiteX1" fmla="*/ 4351000 w 5941239"/>
              <a:gd name="connsiteY1" fmla="*/ 435859 h 5911732"/>
              <a:gd name="connsiteX2" fmla="*/ 5848700 w 5941239"/>
              <a:gd name="connsiteY2" fmla="*/ 888619 h 5911732"/>
              <a:gd name="connsiteX3" fmla="*/ 5941239 w 5941239"/>
              <a:gd name="connsiteY3" fmla="*/ 960323 h 5911732"/>
              <a:gd name="connsiteX4" fmla="*/ 5941239 w 5941239"/>
              <a:gd name="connsiteY4" fmla="*/ 4597637 h 5911732"/>
              <a:gd name="connsiteX5" fmla="*/ 5890009 w 5941239"/>
              <a:gd name="connsiteY5" fmla="*/ 4727570 h 5911732"/>
              <a:gd name="connsiteX6" fmla="*/ 5012040 w 5941239"/>
              <a:gd name="connsiteY6" fmla="*/ 5822834 h 5911732"/>
              <a:gd name="connsiteX7" fmla="*/ 4881848 w 5941239"/>
              <a:gd name="connsiteY7" fmla="*/ 5911732 h 5911732"/>
              <a:gd name="connsiteX8" fmla="*/ 1116459 w 5941239"/>
              <a:gd name="connsiteY8" fmla="*/ 5911732 h 5911732"/>
              <a:gd name="connsiteX9" fmla="*/ 1109472 w 5941239"/>
              <a:gd name="connsiteY9" fmla="*/ 5907604 h 5911732"/>
              <a:gd name="connsiteX10" fmla="*/ 294800 w 5941239"/>
              <a:gd name="connsiteY10" fmla="*/ 2544023 h 5911732"/>
              <a:gd name="connsiteX11" fmla="*/ 1655759 w 5941239"/>
              <a:gd name="connsiteY11" fmla="*/ 297187 h 5911732"/>
              <a:gd name="connsiteX12" fmla="*/ 2941085 w 5941239"/>
              <a:gd name="connsiteY12" fmla="*/ 9 h 591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41239" h="5911732">
                <a:moveTo>
                  <a:pt x="2941085" y="9"/>
                </a:moveTo>
                <a:cubicBezTo>
                  <a:pt x="3466090" y="1314"/>
                  <a:pt x="3948324" y="158662"/>
                  <a:pt x="4351000" y="435859"/>
                </a:cubicBezTo>
                <a:cubicBezTo>
                  <a:pt x="4924356" y="469699"/>
                  <a:pt x="5451004" y="618121"/>
                  <a:pt x="5848700" y="888619"/>
                </a:cubicBezTo>
                <a:lnTo>
                  <a:pt x="5941239" y="960323"/>
                </a:lnTo>
                <a:lnTo>
                  <a:pt x="5941239" y="4597637"/>
                </a:lnTo>
                <a:lnTo>
                  <a:pt x="5890009" y="4727570"/>
                </a:lnTo>
                <a:cubicBezTo>
                  <a:pt x="5707958" y="5139360"/>
                  <a:pt x="5414657" y="5524465"/>
                  <a:pt x="5012040" y="5822834"/>
                </a:cubicBezTo>
                <a:lnTo>
                  <a:pt x="4881848" y="5911732"/>
                </a:lnTo>
                <a:lnTo>
                  <a:pt x="1116459" y="5911732"/>
                </a:lnTo>
                <a:lnTo>
                  <a:pt x="1109472" y="5907604"/>
                </a:lnTo>
                <a:cubicBezTo>
                  <a:pt x="61525" y="5243832"/>
                  <a:pt x="-319441" y="3996955"/>
                  <a:pt x="294800" y="2544023"/>
                </a:cubicBezTo>
                <a:cubicBezTo>
                  <a:pt x="276466" y="1494156"/>
                  <a:pt x="851725" y="669111"/>
                  <a:pt x="1655759" y="297187"/>
                </a:cubicBezTo>
                <a:cubicBezTo>
                  <a:pt x="2098536" y="92378"/>
                  <a:pt x="2532747" y="-1005"/>
                  <a:pt x="2941085" y="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0" tIns="3240000" rIns="720000">
            <a:noAutofit/>
          </a:bodyPr>
          <a:lstStyle>
            <a:lvl1pPr algn="ctr">
              <a:defRPr sz="1600">
                <a:sym typeface="Wingdings" pitchFamily="2" charset="2"/>
              </a:defRPr>
            </a:lvl1pPr>
          </a:lstStyle>
          <a:p>
            <a:r>
              <a:rPr lang="en-BE" dirty="0"/>
              <a:t>Add picture here – only possible via: menu/tab INSERT -&gt;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615827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dirty="0"/>
              <a:t>Add the presentation title, it can be more than one line (3 maximum)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73116" y="507600"/>
            <a:ext cx="1911284" cy="18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2217600"/>
            <a:ext cx="5493601" cy="392400"/>
          </a:xfrm>
        </p:spPr>
        <p:txBody>
          <a:bodyPr/>
          <a:lstStyle/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600" y="5112000"/>
            <a:ext cx="1314000" cy="1273255"/>
          </a:xfrm>
          <a:prstGeom prst="rect">
            <a:avLst/>
          </a:prstGeom>
        </p:spPr>
      </p:pic>
      <p:sp>
        <p:nvSpPr>
          <p:cNvPr id="35" name="Table Placeholder 34">
            <a:extLst>
              <a:ext uri="{FF2B5EF4-FFF2-40B4-BE49-F238E27FC236}">
                <a16:creationId xmlns:a16="http://schemas.microsoft.com/office/drawing/2014/main" id="{ECA1E9A9-FCFF-8D70-307F-5AEA18E7511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545560" y="1374608"/>
            <a:ext cx="5646440" cy="5401202"/>
          </a:xfrm>
          <a:custGeom>
            <a:avLst/>
            <a:gdLst>
              <a:gd name="connsiteX0" fmla="*/ 925846 w 5646440"/>
              <a:gd name="connsiteY0" fmla="*/ 4174023 h 5401202"/>
              <a:gd name="connsiteX1" fmla="*/ 4285492 w 5646440"/>
              <a:gd name="connsiteY1" fmla="*/ 4796844 h 5401202"/>
              <a:gd name="connsiteX2" fmla="*/ 4335828 w 5646440"/>
              <a:gd name="connsiteY2" fmla="*/ 4783584 h 5401202"/>
              <a:gd name="connsiteX3" fmla="*/ 925846 w 5646440"/>
              <a:gd name="connsiteY3" fmla="*/ 4174023 h 5401202"/>
              <a:gd name="connsiteX4" fmla="*/ 5196440 w 5646440"/>
              <a:gd name="connsiteY4" fmla="*/ 1875565 h 5401202"/>
              <a:gd name="connsiteX5" fmla="*/ 5638594 w 5646440"/>
              <a:gd name="connsiteY5" fmla="*/ 2434454 h 5401202"/>
              <a:gd name="connsiteX6" fmla="*/ 5646440 w 5646440"/>
              <a:gd name="connsiteY6" fmla="*/ 2452165 h 5401202"/>
              <a:gd name="connsiteX7" fmla="*/ 5646440 w 5646440"/>
              <a:gd name="connsiteY7" fmla="*/ 3992204 h 5401202"/>
              <a:gd name="connsiteX8" fmla="*/ 5605999 w 5646440"/>
              <a:gd name="connsiteY8" fmla="*/ 4037665 h 5401202"/>
              <a:gd name="connsiteX9" fmla="*/ 4335828 w 5646440"/>
              <a:gd name="connsiteY9" fmla="*/ 4783584 h 5401202"/>
              <a:gd name="connsiteX10" fmla="*/ 5082473 w 5646440"/>
              <a:gd name="connsiteY10" fmla="*/ 3537379 h 5401202"/>
              <a:gd name="connsiteX11" fmla="*/ 5196440 w 5646440"/>
              <a:gd name="connsiteY11" fmla="*/ 1875565 h 5401202"/>
              <a:gd name="connsiteX12" fmla="*/ 3763329 w 5646440"/>
              <a:gd name="connsiteY12" fmla="*/ 135 h 5401202"/>
              <a:gd name="connsiteX13" fmla="*/ 4056203 w 5646440"/>
              <a:gd name="connsiteY13" fmla="*/ 7518 h 5401202"/>
              <a:gd name="connsiteX14" fmla="*/ 5196440 w 5646440"/>
              <a:gd name="connsiteY14" fmla="*/ 1875565 h 5401202"/>
              <a:gd name="connsiteX15" fmla="*/ 893678 w 5646440"/>
              <a:gd name="connsiteY15" fmla="*/ 3322187 h 5401202"/>
              <a:gd name="connsiteX16" fmla="*/ 925846 w 5646440"/>
              <a:gd name="connsiteY16" fmla="*/ 4174023 h 5401202"/>
              <a:gd name="connsiteX17" fmla="*/ 138330 w 5646440"/>
              <a:gd name="connsiteY17" fmla="*/ 2967189 h 5401202"/>
              <a:gd name="connsiteX18" fmla="*/ 0 w 5646440"/>
              <a:gd name="connsiteY18" fmla="*/ 2115685 h 5401202"/>
              <a:gd name="connsiteX19" fmla="*/ 15242 w 5646440"/>
              <a:gd name="connsiteY19" fmla="*/ 2079893 h 5401202"/>
              <a:gd name="connsiteX20" fmla="*/ 3763329 w 5646440"/>
              <a:gd name="connsiteY20" fmla="*/ 135 h 540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6440" h="5401202">
                <a:moveTo>
                  <a:pt x="925846" y="4174023"/>
                </a:moveTo>
                <a:cubicBezTo>
                  <a:pt x="1700752" y="4848973"/>
                  <a:pt x="2909508" y="5145980"/>
                  <a:pt x="4285492" y="4796844"/>
                </a:cubicBezTo>
                <a:cubicBezTo>
                  <a:pt x="4302376" y="4792549"/>
                  <a:pt x="4319165" y="4788098"/>
                  <a:pt x="4335828" y="4783584"/>
                </a:cubicBezTo>
                <a:cubicBezTo>
                  <a:pt x="3188724" y="5834157"/>
                  <a:pt x="1298154" y="5487686"/>
                  <a:pt x="925846" y="4174023"/>
                </a:cubicBezTo>
                <a:close/>
                <a:moveTo>
                  <a:pt x="5196440" y="1875565"/>
                </a:moveTo>
                <a:cubicBezTo>
                  <a:pt x="5381991" y="2033213"/>
                  <a:pt x="5533788" y="2220318"/>
                  <a:pt x="5638594" y="2434454"/>
                </a:cubicBezTo>
                <a:lnTo>
                  <a:pt x="5646440" y="2452165"/>
                </a:lnTo>
                <a:lnTo>
                  <a:pt x="5646440" y="3992204"/>
                </a:lnTo>
                <a:lnTo>
                  <a:pt x="5605999" y="4037665"/>
                </a:lnTo>
                <a:cubicBezTo>
                  <a:pt x="5283758" y="4374063"/>
                  <a:pt x="4860150" y="4640959"/>
                  <a:pt x="4335828" y="4783584"/>
                </a:cubicBezTo>
                <a:cubicBezTo>
                  <a:pt x="4662294" y="4484572"/>
                  <a:pt x="4928596" y="4072555"/>
                  <a:pt x="5082473" y="3537379"/>
                </a:cubicBezTo>
                <a:cubicBezTo>
                  <a:pt x="5252667" y="2945372"/>
                  <a:pt x="5281017" y="2382072"/>
                  <a:pt x="5196440" y="1875565"/>
                </a:cubicBezTo>
                <a:close/>
                <a:moveTo>
                  <a:pt x="3763329" y="135"/>
                </a:moveTo>
                <a:cubicBezTo>
                  <a:pt x="3862014" y="-623"/>
                  <a:pt x="3959769" y="1826"/>
                  <a:pt x="4056203" y="7518"/>
                </a:cubicBezTo>
                <a:cubicBezTo>
                  <a:pt x="4644119" y="412218"/>
                  <a:pt x="5062344" y="1072400"/>
                  <a:pt x="5196440" y="1875565"/>
                </a:cubicBezTo>
                <a:cubicBezTo>
                  <a:pt x="3973075" y="836096"/>
                  <a:pt x="1280577" y="1079368"/>
                  <a:pt x="893678" y="3322187"/>
                </a:cubicBezTo>
                <a:cubicBezTo>
                  <a:pt x="838988" y="3639192"/>
                  <a:pt x="855009" y="3924068"/>
                  <a:pt x="925846" y="4174023"/>
                </a:cubicBezTo>
                <a:cubicBezTo>
                  <a:pt x="553022" y="3849275"/>
                  <a:pt x="280534" y="3437134"/>
                  <a:pt x="138330" y="2967189"/>
                </a:cubicBezTo>
                <a:cubicBezTo>
                  <a:pt x="48716" y="2671051"/>
                  <a:pt x="4720" y="2385931"/>
                  <a:pt x="0" y="2115685"/>
                </a:cubicBezTo>
                <a:cubicBezTo>
                  <a:pt x="5040" y="2103761"/>
                  <a:pt x="10068" y="2091843"/>
                  <a:pt x="15242" y="2079893"/>
                </a:cubicBezTo>
                <a:cubicBezTo>
                  <a:pt x="593499" y="744484"/>
                  <a:pt x="2283050" y="11501"/>
                  <a:pt x="3763329" y="135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2</a:t>
            </a:r>
          </a:p>
        </p:txBody>
      </p:sp>
      <p:sp>
        <p:nvSpPr>
          <p:cNvPr id="37" name="Table Placeholder 36">
            <a:extLst>
              <a:ext uri="{FF2B5EF4-FFF2-40B4-BE49-F238E27FC236}">
                <a16:creationId xmlns:a16="http://schemas.microsoft.com/office/drawing/2014/main" id="{2E13F125-B508-9D36-8646-D6F2DA863135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250763" y="946266"/>
            <a:ext cx="5941238" cy="5911734"/>
          </a:xfrm>
          <a:custGeom>
            <a:avLst/>
            <a:gdLst>
              <a:gd name="connsiteX0" fmla="*/ 294798 w 5941238"/>
              <a:gd name="connsiteY0" fmla="*/ 2544026 h 5911734"/>
              <a:gd name="connsiteX1" fmla="*/ 433129 w 5941238"/>
              <a:gd name="connsiteY1" fmla="*/ 3395531 h 5911734"/>
              <a:gd name="connsiteX2" fmla="*/ 1220644 w 5941238"/>
              <a:gd name="connsiteY2" fmla="*/ 4602365 h 5911734"/>
              <a:gd name="connsiteX3" fmla="*/ 4630627 w 5941238"/>
              <a:gd name="connsiteY3" fmla="*/ 5211926 h 5911734"/>
              <a:gd name="connsiteX4" fmla="*/ 5900797 w 5941238"/>
              <a:gd name="connsiteY4" fmla="*/ 4466007 h 5911734"/>
              <a:gd name="connsiteX5" fmla="*/ 5941238 w 5941238"/>
              <a:gd name="connsiteY5" fmla="*/ 4420546 h 5911734"/>
              <a:gd name="connsiteX6" fmla="*/ 5941238 w 5941238"/>
              <a:gd name="connsiteY6" fmla="*/ 4597643 h 5911734"/>
              <a:gd name="connsiteX7" fmla="*/ 5890010 w 5941238"/>
              <a:gd name="connsiteY7" fmla="*/ 4727570 h 5911734"/>
              <a:gd name="connsiteX8" fmla="*/ 5012040 w 5941238"/>
              <a:gd name="connsiteY8" fmla="*/ 5822834 h 5911734"/>
              <a:gd name="connsiteX9" fmla="*/ 4881845 w 5941238"/>
              <a:gd name="connsiteY9" fmla="*/ 5911734 h 5911734"/>
              <a:gd name="connsiteX10" fmla="*/ 1116458 w 5941238"/>
              <a:gd name="connsiteY10" fmla="*/ 5911734 h 5911734"/>
              <a:gd name="connsiteX11" fmla="*/ 1109468 w 5941238"/>
              <a:gd name="connsiteY11" fmla="*/ 5907604 h 5911734"/>
              <a:gd name="connsiteX12" fmla="*/ 294798 w 5941238"/>
              <a:gd name="connsiteY12" fmla="*/ 2544026 h 5911734"/>
              <a:gd name="connsiteX13" fmla="*/ 4351001 w 5941238"/>
              <a:gd name="connsiteY13" fmla="*/ 435859 h 5911734"/>
              <a:gd name="connsiteX14" fmla="*/ 5848701 w 5941238"/>
              <a:gd name="connsiteY14" fmla="*/ 888618 h 5911734"/>
              <a:gd name="connsiteX15" fmla="*/ 5941238 w 5941238"/>
              <a:gd name="connsiteY15" fmla="*/ 960321 h 5911734"/>
              <a:gd name="connsiteX16" fmla="*/ 5941238 w 5941238"/>
              <a:gd name="connsiteY16" fmla="*/ 2880507 h 5911734"/>
              <a:gd name="connsiteX17" fmla="*/ 5933392 w 5941238"/>
              <a:gd name="connsiteY17" fmla="*/ 2862795 h 5911734"/>
              <a:gd name="connsiteX18" fmla="*/ 5491238 w 5941238"/>
              <a:gd name="connsiteY18" fmla="*/ 2303907 h 5911734"/>
              <a:gd name="connsiteX19" fmla="*/ 4351001 w 5941238"/>
              <a:gd name="connsiteY19" fmla="*/ 435859 h 5911734"/>
              <a:gd name="connsiteX20" fmla="*/ 2941084 w 5941238"/>
              <a:gd name="connsiteY20" fmla="*/ 9 h 5911734"/>
              <a:gd name="connsiteX21" fmla="*/ 4351001 w 5941238"/>
              <a:gd name="connsiteY21" fmla="*/ 435859 h 5911734"/>
              <a:gd name="connsiteX22" fmla="*/ 310041 w 5941238"/>
              <a:gd name="connsiteY22" fmla="*/ 2508235 h 5911734"/>
              <a:gd name="connsiteX23" fmla="*/ 294799 w 5941238"/>
              <a:gd name="connsiteY23" fmla="*/ 2544026 h 5911734"/>
              <a:gd name="connsiteX24" fmla="*/ 1655764 w 5941238"/>
              <a:gd name="connsiteY24" fmla="*/ 297189 h 5911734"/>
              <a:gd name="connsiteX25" fmla="*/ 2941084 w 5941238"/>
              <a:gd name="connsiteY25" fmla="*/ 9 h 591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41238" h="5911734">
                <a:moveTo>
                  <a:pt x="294798" y="2544026"/>
                </a:moveTo>
                <a:cubicBezTo>
                  <a:pt x="299519" y="2814273"/>
                  <a:pt x="343515" y="3099393"/>
                  <a:pt x="433129" y="3395531"/>
                </a:cubicBezTo>
                <a:cubicBezTo>
                  <a:pt x="575333" y="3865475"/>
                  <a:pt x="847820" y="4277617"/>
                  <a:pt x="1220644" y="4602365"/>
                </a:cubicBezTo>
                <a:cubicBezTo>
                  <a:pt x="1592952" y="5916028"/>
                  <a:pt x="3483522" y="6262499"/>
                  <a:pt x="4630627" y="5211926"/>
                </a:cubicBezTo>
                <a:cubicBezTo>
                  <a:pt x="5154948" y="5069300"/>
                  <a:pt x="5578556" y="4802405"/>
                  <a:pt x="5900797" y="4466007"/>
                </a:cubicBezTo>
                <a:lnTo>
                  <a:pt x="5941238" y="4420546"/>
                </a:lnTo>
                <a:lnTo>
                  <a:pt x="5941238" y="4597643"/>
                </a:lnTo>
                <a:lnTo>
                  <a:pt x="5890010" y="4727570"/>
                </a:lnTo>
                <a:cubicBezTo>
                  <a:pt x="5707959" y="5139360"/>
                  <a:pt x="5414658" y="5524465"/>
                  <a:pt x="5012040" y="5822834"/>
                </a:cubicBezTo>
                <a:lnTo>
                  <a:pt x="4881845" y="5911734"/>
                </a:lnTo>
                <a:lnTo>
                  <a:pt x="1116458" y="5911734"/>
                </a:lnTo>
                <a:lnTo>
                  <a:pt x="1109468" y="5907604"/>
                </a:lnTo>
                <a:cubicBezTo>
                  <a:pt x="61523" y="5243832"/>
                  <a:pt x="-319439" y="3996956"/>
                  <a:pt x="294798" y="2544026"/>
                </a:cubicBezTo>
                <a:close/>
                <a:moveTo>
                  <a:pt x="4351001" y="435859"/>
                </a:moveTo>
                <a:cubicBezTo>
                  <a:pt x="4924357" y="469699"/>
                  <a:pt x="5451005" y="618119"/>
                  <a:pt x="5848701" y="888618"/>
                </a:cubicBezTo>
                <a:lnTo>
                  <a:pt x="5941238" y="960321"/>
                </a:lnTo>
                <a:lnTo>
                  <a:pt x="5941238" y="2880507"/>
                </a:lnTo>
                <a:lnTo>
                  <a:pt x="5933392" y="2862795"/>
                </a:lnTo>
                <a:cubicBezTo>
                  <a:pt x="5828586" y="2648660"/>
                  <a:pt x="5676789" y="2461554"/>
                  <a:pt x="5491238" y="2303907"/>
                </a:cubicBezTo>
                <a:cubicBezTo>
                  <a:pt x="5357142" y="1500739"/>
                  <a:pt x="4938917" y="840560"/>
                  <a:pt x="4351001" y="435859"/>
                </a:cubicBezTo>
                <a:close/>
                <a:moveTo>
                  <a:pt x="2941084" y="9"/>
                </a:moveTo>
                <a:cubicBezTo>
                  <a:pt x="3466089" y="1313"/>
                  <a:pt x="3948325" y="158662"/>
                  <a:pt x="4351001" y="435859"/>
                </a:cubicBezTo>
                <a:cubicBezTo>
                  <a:pt x="2808062" y="344789"/>
                  <a:pt x="926847" y="1083798"/>
                  <a:pt x="310041" y="2508235"/>
                </a:cubicBezTo>
                <a:cubicBezTo>
                  <a:pt x="304866" y="2520184"/>
                  <a:pt x="299839" y="2532102"/>
                  <a:pt x="294799" y="2544026"/>
                </a:cubicBezTo>
                <a:cubicBezTo>
                  <a:pt x="276460" y="1494156"/>
                  <a:pt x="851723" y="669108"/>
                  <a:pt x="1655764" y="297189"/>
                </a:cubicBezTo>
                <a:cubicBezTo>
                  <a:pt x="2098537" y="92378"/>
                  <a:pt x="2532747" y="-1005"/>
                  <a:pt x="2941084" y="9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11746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n S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35F3F63-185C-2A23-D2F3-A40AEC19D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555" r="27242" b="43076"/>
          <a:stretch>
            <a:fillRect/>
          </a:stretch>
        </p:blipFill>
        <p:spPr>
          <a:xfrm rot="10620000">
            <a:off x="-170934" y="-302111"/>
            <a:ext cx="12066977" cy="7481005"/>
          </a:xfrm>
          <a:custGeom>
            <a:avLst/>
            <a:gdLst>
              <a:gd name="connsiteX0" fmla="*/ 11708057 w 12066977"/>
              <a:gd name="connsiteY0" fmla="*/ 7481005 h 7481005"/>
              <a:gd name="connsiteX1" fmla="*/ 0 w 12066977"/>
              <a:gd name="connsiteY1" fmla="*/ 6867411 h 7481005"/>
              <a:gd name="connsiteX2" fmla="*/ 1 w 12066977"/>
              <a:gd name="connsiteY2" fmla="*/ 0 h 7481005"/>
              <a:gd name="connsiteX3" fmla="*/ 12066977 w 12066977"/>
              <a:gd name="connsiteY3" fmla="*/ 632403 h 748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6977" h="7481005">
                <a:moveTo>
                  <a:pt x="11708057" y="7481005"/>
                </a:moveTo>
                <a:lnTo>
                  <a:pt x="0" y="6867411"/>
                </a:lnTo>
                <a:lnTo>
                  <a:pt x="1" y="0"/>
                </a:lnTo>
                <a:lnTo>
                  <a:pt x="12066977" y="63240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D963D-FC6B-B278-C047-28AF06D64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1231106"/>
          </a:xfrm>
        </p:spPr>
        <p:txBody>
          <a:bodyPr>
            <a:spAutoFit/>
          </a:bodyPr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 or highlight</a:t>
            </a:r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B5C50-88F2-7798-904C-991A134C2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EDAB-93D1-AD23-B263-597ECAD8A6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8FDC5-3678-06DA-A068-D5FB4DED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3872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xt t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963D-FC6B-B278-C047-28AF06D64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1220400"/>
            <a:ext cx="5493600" cy="1231106"/>
          </a:xfrm>
        </p:spPr>
        <p:txBody>
          <a:bodyPr>
            <a:spAutoFit/>
          </a:bodyPr>
          <a:lstStyle>
            <a:lvl1pPr>
              <a:lnSpc>
                <a:spcPts val="4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quote or highlight</a:t>
            </a:r>
            <a:endParaRPr lang="en-BE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C202D8A-D34A-9358-FAD1-34FBCF9288D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6459" y="1"/>
            <a:ext cx="5945541" cy="6321741"/>
          </a:xfrm>
          <a:custGeom>
            <a:avLst/>
            <a:gdLst>
              <a:gd name="connsiteX0" fmla="*/ 2082105 w 5945541"/>
              <a:gd name="connsiteY0" fmla="*/ 0 h 6321741"/>
              <a:gd name="connsiteX1" fmla="*/ 3783783 w 5945541"/>
              <a:gd name="connsiteY1" fmla="*/ 0 h 6321741"/>
              <a:gd name="connsiteX2" fmla="*/ 3891909 w 5945541"/>
              <a:gd name="connsiteY2" fmla="*/ 38433 h 6321741"/>
              <a:gd name="connsiteX3" fmla="*/ 4379745 w 5945541"/>
              <a:gd name="connsiteY3" fmla="*/ 299524 h 6321741"/>
              <a:gd name="connsiteX4" fmla="*/ 5887339 w 5945541"/>
              <a:gd name="connsiteY4" fmla="*/ 755274 h 6321741"/>
              <a:gd name="connsiteX5" fmla="*/ 5945541 w 5945541"/>
              <a:gd name="connsiteY5" fmla="*/ 800372 h 6321741"/>
              <a:gd name="connsiteX6" fmla="*/ 5945541 w 5945541"/>
              <a:gd name="connsiteY6" fmla="*/ 4577434 h 6321741"/>
              <a:gd name="connsiteX7" fmla="*/ 5928921 w 5945541"/>
              <a:gd name="connsiteY7" fmla="*/ 4619586 h 6321741"/>
              <a:gd name="connsiteX8" fmla="*/ 2940381 w 5945541"/>
              <a:gd name="connsiteY8" fmla="*/ 6319078 h 6321741"/>
              <a:gd name="connsiteX9" fmla="*/ 296748 w 5945541"/>
              <a:gd name="connsiteY9" fmla="*/ 2421615 h 6321741"/>
              <a:gd name="connsiteX10" fmla="*/ 1666698 w 5945541"/>
              <a:gd name="connsiteY10" fmla="*/ 159935 h 6321741"/>
              <a:gd name="connsiteX11" fmla="*/ 1999086 w 5945541"/>
              <a:gd name="connsiteY11" fmla="*/ 26076 h 632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5541" h="6321741">
                <a:moveTo>
                  <a:pt x="2082105" y="0"/>
                </a:moveTo>
                <a:lnTo>
                  <a:pt x="3783783" y="0"/>
                </a:lnTo>
                <a:lnTo>
                  <a:pt x="3891909" y="38433"/>
                </a:lnTo>
                <a:cubicBezTo>
                  <a:pt x="4064481" y="107218"/>
                  <a:pt x="4227744" y="194888"/>
                  <a:pt x="4379745" y="299524"/>
                </a:cubicBezTo>
                <a:cubicBezTo>
                  <a:pt x="4956888" y="333588"/>
                  <a:pt x="5487016" y="482989"/>
                  <a:pt x="5887339" y="755274"/>
                </a:cubicBezTo>
                <a:lnTo>
                  <a:pt x="5945541" y="800372"/>
                </a:lnTo>
                <a:lnTo>
                  <a:pt x="5945541" y="4577434"/>
                </a:lnTo>
                <a:lnTo>
                  <a:pt x="5928921" y="4619586"/>
                </a:lnTo>
                <a:cubicBezTo>
                  <a:pt x="5510057" y="5567037"/>
                  <a:pt x="4506125" y="6374159"/>
                  <a:pt x="2940381" y="6319078"/>
                </a:cubicBezTo>
                <a:cubicBezTo>
                  <a:pt x="617531" y="6237418"/>
                  <a:pt x="-602597" y="4548931"/>
                  <a:pt x="296748" y="2421615"/>
                </a:cubicBezTo>
                <a:cubicBezTo>
                  <a:pt x="278293" y="1364812"/>
                  <a:pt x="857352" y="534316"/>
                  <a:pt x="1666698" y="159935"/>
                </a:cubicBezTo>
                <a:cubicBezTo>
                  <a:pt x="1778124" y="108394"/>
                  <a:pt x="1889010" y="63864"/>
                  <a:pt x="1999086" y="260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800000" tIns="1980000" rIns="540000">
            <a:noAutofit/>
          </a:bodyPr>
          <a:lstStyle>
            <a:lvl1pPr algn="ctr">
              <a:defRPr/>
            </a:lvl1pPr>
          </a:lstStyle>
          <a:p>
            <a:r>
              <a:rPr lang="fr-FR" dirty="0" err="1"/>
              <a:t>Add</a:t>
            </a:r>
            <a:r>
              <a:rPr lang="fr-FR" dirty="0"/>
              <a:t> </a:t>
            </a:r>
            <a:r>
              <a:rPr lang="en-BE" dirty="0"/>
              <a:t>a picture here – only possible via: menu/tab INSERT –&gt; picture</a:t>
            </a:r>
          </a:p>
        </p:txBody>
      </p:sp>
      <p:sp>
        <p:nvSpPr>
          <p:cNvPr id="36" name="Table Placeholder 35">
            <a:extLst>
              <a:ext uri="{FF2B5EF4-FFF2-40B4-BE49-F238E27FC236}">
                <a16:creationId xmlns:a16="http://schemas.microsoft.com/office/drawing/2014/main" id="{3F867FFE-4AD7-D205-3DAD-3004E0B26598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43204" y="291954"/>
            <a:ext cx="5648796" cy="5436885"/>
          </a:xfrm>
          <a:custGeom>
            <a:avLst/>
            <a:gdLst>
              <a:gd name="connsiteX0" fmla="*/ 931963 w 5648796"/>
              <a:gd name="connsiteY0" fmla="*/ 4201599 h 5436885"/>
              <a:gd name="connsiteX1" fmla="*/ 4313804 w 5648796"/>
              <a:gd name="connsiteY1" fmla="*/ 4828534 h 5436885"/>
              <a:gd name="connsiteX2" fmla="*/ 4364473 w 5648796"/>
              <a:gd name="connsiteY2" fmla="*/ 4815187 h 5436885"/>
              <a:gd name="connsiteX3" fmla="*/ 931963 w 5648796"/>
              <a:gd name="connsiteY3" fmla="*/ 4201599 h 5436885"/>
              <a:gd name="connsiteX4" fmla="*/ 5230770 w 5648796"/>
              <a:gd name="connsiteY4" fmla="*/ 1887957 h 5436885"/>
              <a:gd name="connsiteX5" fmla="*/ 5619215 w 5648796"/>
              <a:gd name="connsiteY5" fmla="*/ 2345041 h 5436885"/>
              <a:gd name="connsiteX6" fmla="*/ 5648796 w 5648796"/>
              <a:gd name="connsiteY6" fmla="*/ 2400148 h 5436885"/>
              <a:gd name="connsiteX7" fmla="*/ 5648796 w 5648796"/>
              <a:gd name="connsiteY7" fmla="*/ 4057863 h 5436885"/>
              <a:gd name="connsiteX8" fmla="*/ 5643034 w 5648796"/>
              <a:gd name="connsiteY8" fmla="*/ 4064340 h 5436885"/>
              <a:gd name="connsiteX9" fmla="*/ 4364473 w 5648796"/>
              <a:gd name="connsiteY9" fmla="*/ 4815187 h 5436885"/>
              <a:gd name="connsiteX10" fmla="*/ 5116050 w 5648796"/>
              <a:gd name="connsiteY10" fmla="*/ 3560749 h 5436885"/>
              <a:gd name="connsiteX11" fmla="*/ 5230770 w 5648796"/>
              <a:gd name="connsiteY11" fmla="*/ 1887957 h 5436885"/>
              <a:gd name="connsiteX12" fmla="*/ 3788191 w 5648796"/>
              <a:gd name="connsiteY12" fmla="*/ 136 h 5436885"/>
              <a:gd name="connsiteX13" fmla="*/ 4083000 w 5648796"/>
              <a:gd name="connsiteY13" fmla="*/ 7568 h 5436885"/>
              <a:gd name="connsiteX14" fmla="*/ 5230770 w 5648796"/>
              <a:gd name="connsiteY14" fmla="*/ 1887957 h 5436885"/>
              <a:gd name="connsiteX15" fmla="*/ 899582 w 5648796"/>
              <a:gd name="connsiteY15" fmla="*/ 3344135 h 5436885"/>
              <a:gd name="connsiteX16" fmla="*/ 931963 w 5648796"/>
              <a:gd name="connsiteY16" fmla="*/ 4201599 h 5436885"/>
              <a:gd name="connsiteX17" fmla="*/ 139244 w 5648796"/>
              <a:gd name="connsiteY17" fmla="*/ 2986792 h 5436885"/>
              <a:gd name="connsiteX18" fmla="*/ 0 w 5648796"/>
              <a:gd name="connsiteY18" fmla="*/ 2129663 h 5436885"/>
              <a:gd name="connsiteX19" fmla="*/ 15343 w 5648796"/>
              <a:gd name="connsiteY19" fmla="*/ 2093635 h 5436885"/>
              <a:gd name="connsiteX20" fmla="*/ 3788191 w 5648796"/>
              <a:gd name="connsiteY20" fmla="*/ 136 h 543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48796" h="5436885">
                <a:moveTo>
                  <a:pt x="931963" y="4201599"/>
                </a:moveTo>
                <a:cubicBezTo>
                  <a:pt x="1711988" y="4881008"/>
                  <a:pt x="2928730" y="5179976"/>
                  <a:pt x="4313804" y="4828534"/>
                </a:cubicBezTo>
                <a:cubicBezTo>
                  <a:pt x="4330799" y="4824211"/>
                  <a:pt x="4347700" y="4819731"/>
                  <a:pt x="4364473" y="4815187"/>
                </a:cubicBezTo>
                <a:cubicBezTo>
                  <a:pt x="3209790" y="5872700"/>
                  <a:pt x="1306730" y="5523940"/>
                  <a:pt x="931963" y="4201599"/>
                </a:cubicBezTo>
                <a:close/>
                <a:moveTo>
                  <a:pt x="5230770" y="1887957"/>
                </a:moveTo>
                <a:cubicBezTo>
                  <a:pt x="5386418" y="2020198"/>
                  <a:pt x="5518469" y="2173031"/>
                  <a:pt x="5619215" y="2345041"/>
                </a:cubicBezTo>
                <a:lnTo>
                  <a:pt x="5648796" y="2400148"/>
                </a:lnTo>
                <a:lnTo>
                  <a:pt x="5648796" y="4057863"/>
                </a:lnTo>
                <a:lnTo>
                  <a:pt x="5643034" y="4064340"/>
                </a:lnTo>
                <a:cubicBezTo>
                  <a:pt x="5318665" y="4402961"/>
                  <a:pt x="4892258" y="4671619"/>
                  <a:pt x="4364473" y="4815187"/>
                </a:cubicBezTo>
                <a:cubicBezTo>
                  <a:pt x="4693096" y="4514199"/>
                  <a:pt x="4961156" y="4099461"/>
                  <a:pt x="5116050" y="3560749"/>
                </a:cubicBezTo>
                <a:cubicBezTo>
                  <a:pt x="5287369" y="2964831"/>
                  <a:pt x="5315906" y="2397810"/>
                  <a:pt x="5230770" y="1887957"/>
                </a:cubicBezTo>
                <a:close/>
                <a:moveTo>
                  <a:pt x="3788191" y="136"/>
                </a:moveTo>
                <a:cubicBezTo>
                  <a:pt x="3887528" y="-627"/>
                  <a:pt x="3985929" y="1839"/>
                  <a:pt x="4083000" y="7568"/>
                </a:cubicBezTo>
                <a:cubicBezTo>
                  <a:pt x="4674800" y="414942"/>
                  <a:pt x="5095788" y="1079486"/>
                  <a:pt x="5230770" y="1887957"/>
                </a:cubicBezTo>
                <a:cubicBezTo>
                  <a:pt x="3999323" y="841620"/>
                  <a:pt x="1289037" y="1086500"/>
                  <a:pt x="899582" y="3344135"/>
                </a:cubicBezTo>
                <a:cubicBezTo>
                  <a:pt x="844531" y="3663235"/>
                  <a:pt x="860658" y="3949992"/>
                  <a:pt x="931963" y="4201599"/>
                </a:cubicBezTo>
                <a:cubicBezTo>
                  <a:pt x="556675" y="3874706"/>
                  <a:pt x="282387" y="3459841"/>
                  <a:pt x="139244" y="2986792"/>
                </a:cubicBezTo>
                <a:cubicBezTo>
                  <a:pt x="49038" y="2688698"/>
                  <a:pt x="4751" y="2401694"/>
                  <a:pt x="0" y="2129663"/>
                </a:cubicBezTo>
                <a:cubicBezTo>
                  <a:pt x="5074" y="2117660"/>
                  <a:pt x="10134" y="2105663"/>
                  <a:pt x="15343" y="2093635"/>
                </a:cubicBezTo>
                <a:cubicBezTo>
                  <a:pt x="597419" y="749403"/>
                  <a:pt x="2298133" y="11578"/>
                  <a:pt x="3788191" y="136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38" name="Table Placeholder 37">
            <a:extLst>
              <a:ext uri="{FF2B5EF4-FFF2-40B4-BE49-F238E27FC236}">
                <a16:creationId xmlns:a16="http://schemas.microsoft.com/office/drawing/2014/main" id="{68462D40-B913-5108-1D05-AB9BA1014C0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46459" y="0"/>
            <a:ext cx="5945541" cy="6321740"/>
          </a:xfrm>
          <a:custGeom>
            <a:avLst/>
            <a:gdLst>
              <a:gd name="connsiteX0" fmla="*/ 296746 w 5945541"/>
              <a:gd name="connsiteY0" fmla="*/ 2421617 h 6321740"/>
              <a:gd name="connsiteX1" fmla="*/ 435990 w 5945541"/>
              <a:gd name="connsiteY1" fmla="*/ 3278747 h 6321740"/>
              <a:gd name="connsiteX2" fmla="*/ 1228708 w 5945541"/>
              <a:gd name="connsiteY2" fmla="*/ 4493554 h 6321740"/>
              <a:gd name="connsiteX3" fmla="*/ 4661219 w 5945541"/>
              <a:gd name="connsiteY3" fmla="*/ 5107142 h 6321740"/>
              <a:gd name="connsiteX4" fmla="*/ 5939780 w 5945541"/>
              <a:gd name="connsiteY4" fmla="*/ 4356295 h 6321740"/>
              <a:gd name="connsiteX5" fmla="*/ 5945541 w 5945541"/>
              <a:gd name="connsiteY5" fmla="*/ 4349819 h 6321740"/>
              <a:gd name="connsiteX6" fmla="*/ 5945541 w 5945541"/>
              <a:gd name="connsiteY6" fmla="*/ 4577437 h 6321740"/>
              <a:gd name="connsiteX7" fmla="*/ 5928922 w 5945541"/>
              <a:gd name="connsiteY7" fmla="*/ 4619586 h 6321740"/>
              <a:gd name="connsiteX8" fmla="*/ 2940375 w 5945541"/>
              <a:gd name="connsiteY8" fmla="*/ 6319077 h 6321740"/>
              <a:gd name="connsiteX9" fmla="*/ 296746 w 5945541"/>
              <a:gd name="connsiteY9" fmla="*/ 2421617 h 6321740"/>
              <a:gd name="connsiteX10" fmla="*/ 4379746 w 5945541"/>
              <a:gd name="connsiteY10" fmla="*/ 299523 h 6321740"/>
              <a:gd name="connsiteX11" fmla="*/ 5887340 w 5945541"/>
              <a:gd name="connsiteY11" fmla="*/ 755273 h 6321740"/>
              <a:gd name="connsiteX12" fmla="*/ 5945541 w 5945541"/>
              <a:gd name="connsiteY12" fmla="*/ 800370 h 6321740"/>
              <a:gd name="connsiteX13" fmla="*/ 5945541 w 5945541"/>
              <a:gd name="connsiteY13" fmla="*/ 2692100 h 6321740"/>
              <a:gd name="connsiteX14" fmla="*/ 5915961 w 5945541"/>
              <a:gd name="connsiteY14" fmla="*/ 2636995 h 6321740"/>
              <a:gd name="connsiteX15" fmla="*/ 5527516 w 5945541"/>
              <a:gd name="connsiteY15" fmla="*/ 2179911 h 6321740"/>
              <a:gd name="connsiteX16" fmla="*/ 4379746 w 5945541"/>
              <a:gd name="connsiteY16" fmla="*/ 299523 h 6321740"/>
              <a:gd name="connsiteX17" fmla="*/ 2082110 w 5945541"/>
              <a:gd name="connsiteY17" fmla="*/ 0 h 6321740"/>
              <a:gd name="connsiteX18" fmla="*/ 3783786 w 5945541"/>
              <a:gd name="connsiteY18" fmla="*/ 0 h 6321740"/>
              <a:gd name="connsiteX19" fmla="*/ 3891909 w 5945541"/>
              <a:gd name="connsiteY19" fmla="*/ 38432 h 6321740"/>
              <a:gd name="connsiteX20" fmla="*/ 4379746 w 5945541"/>
              <a:gd name="connsiteY20" fmla="*/ 299523 h 6321740"/>
              <a:gd name="connsiteX21" fmla="*/ 312089 w 5945541"/>
              <a:gd name="connsiteY21" fmla="*/ 2385589 h 6321740"/>
              <a:gd name="connsiteX22" fmla="*/ 296746 w 5945541"/>
              <a:gd name="connsiteY22" fmla="*/ 2421617 h 6321740"/>
              <a:gd name="connsiteX23" fmla="*/ 1666702 w 5945541"/>
              <a:gd name="connsiteY23" fmla="*/ 159937 h 6321740"/>
              <a:gd name="connsiteX24" fmla="*/ 1999088 w 5945541"/>
              <a:gd name="connsiteY24" fmla="*/ 26077 h 632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45541" h="6321740">
                <a:moveTo>
                  <a:pt x="296746" y="2421617"/>
                </a:moveTo>
                <a:cubicBezTo>
                  <a:pt x="301497" y="2693649"/>
                  <a:pt x="345784" y="2980652"/>
                  <a:pt x="435990" y="3278747"/>
                </a:cubicBezTo>
                <a:cubicBezTo>
                  <a:pt x="579133" y="3751796"/>
                  <a:pt x="853421" y="4166660"/>
                  <a:pt x="1228708" y="4493554"/>
                </a:cubicBezTo>
                <a:cubicBezTo>
                  <a:pt x="1603476" y="5815895"/>
                  <a:pt x="3506536" y="6164655"/>
                  <a:pt x="4661219" y="5107142"/>
                </a:cubicBezTo>
                <a:cubicBezTo>
                  <a:pt x="5189004" y="4963574"/>
                  <a:pt x="5615411" y="4694915"/>
                  <a:pt x="5939780" y="4356295"/>
                </a:cubicBezTo>
                <a:lnTo>
                  <a:pt x="5945541" y="4349819"/>
                </a:lnTo>
                <a:lnTo>
                  <a:pt x="5945541" y="4577437"/>
                </a:lnTo>
                <a:lnTo>
                  <a:pt x="5928922" y="4619586"/>
                </a:lnTo>
                <a:cubicBezTo>
                  <a:pt x="5510058" y="5567036"/>
                  <a:pt x="4506125" y="6374158"/>
                  <a:pt x="2940375" y="6319077"/>
                </a:cubicBezTo>
                <a:cubicBezTo>
                  <a:pt x="617525" y="6237417"/>
                  <a:pt x="-602593" y="4548930"/>
                  <a:pt x="296746" y="2421617"/>
                </a:cubicBezTo>
                <a:close/>
                <a:moveTo>
                  <a:pt x="4379746" y="299523"/>
                </a:moveTo>
                <a:cubicBezTo>
                  <a:pt x="4956889" y="333587"/>
                  <a:pt x="5487017" y="482987"/>
                  <a:pt x="5887340" y="755273"/>
                </a:cubicBezTo>
                <a:lnTo>
                  <a:pt x="5945541" y="800370"/>
                </a:lnTo>
                <a:lnTo>
                  <a:pt x="5945541" y="2692100"/>
                </a:lnTo>
                <a:lnTo>
                  <a:pt x="5915961" y="2636995"/>
                </a:lnTo>
                <a:cubicBezTo>
                  <a:pt x="5815215" y="2464985"/>
                  <a:pt x="5683163" y="2312152"/>
                  <a:pt x="5527516" y="2179911"/>
                </a:cubicBezTo>
                <a:cubicBezTo>
                  <a:pt x="5392534" y="1371437"/>
                  <a:pt x="4971546" y="706897"/>
                  <a:pt x="4379746" y="299523"/>
                </a:cubicBezTo>
                <a:close/>
                <a:moveTo>
                  <a:pt x="2082110" y="0"/>
                </a:moveTo>
                <a:lnTo>
                  <a:pt x="3783786" y="0"/>
                </a:lnTo>
                <a:lnTo>
                  <a:pt x="3891909" y="38432"/>
                </a:lnTo>
                <a:cubicBezTo>
                  <a:pt x="4064481" y="107216"/>
                  <a:pt x="4227745" y="194887"/>
                  <a:pt x="4379746" y="299523"/>
                </a:cubicBezTo>
                <a:cubicBezTo>
                  <a:pt x="2826613" y="207851"/>
                  <a:pt x="932970" y="951742"/>
                  <a:pt x="312089" y="2385589"/>
                </a:cubicBezTo>
                <a:cubicBezTo>
                  <a:pt x="306880" y="2397618"/>
                  <a:pt x="301820" y="2409614"/>
                  <a:pt x="296746" y="2421617"/>
                </a:cubicBezTo>
                <a:cubicBezTo>
                  <a:pt x="278287" y="1364811"/>
                  <a:pt x="857349" y="534312"/>
                  <a:pt x="1666702" y="159937"/>
                </a:cubicBezTo>
                <a:cubicBezTo>
                  <a:pt x="1778127" y="108396"/>
                  <a:pt x="1889013" y="63865"/>
                  <a:pt x="1999088" y="2607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BE" dirty="0"/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91E436C1-5716-A429-A51E-B271C1035F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F1261DE2-7BB0-05EB-D287-23C5BBAAEBE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nl-B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9F51BF8-95D2-3BBE-D7A8-3D6098E92C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937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28D5A4D7-F25F-4AB6-EF72-A42A4404D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46" t="47401" r="8154" b="4642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DF94CC-BAA4-B36E-248D-3E02B18E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DFCE8-76F1-0AE5-3979-DD8804AC0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77325F-FF03-8E12-8167-C26FB44C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47B4BF6-17C4-2D4F-355F-AD7E08644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3200" y="2314800"/>
            <a:ext cx="9054000" cy="22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23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3640E5D-2C8E-6E75-8924-91EB43BB6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5613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End-titling here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1778400"/>
            <a:ext cx="5493601" cy="21544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Surname, </a:t>
            </a:r>
            <a:r>
              <a:rPr lang="en-GB" dirty="0" err="1"/>
              <a:t>Jobtitle</a:t>
            </a:r>
            <a:r>
              <a:rPr lang="en-GB" dirty="0"/>
              <a:t> &amp; e-mail address on three 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376B6C-7E0A-81B8-A55F-25167E7522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599" y="982800"/>
            <a:ext cx="5493600" cy="538609"/>
          </a:xfrm>
        </p:spPr>
        <p:txBody>
          <a:bodyPr wrap="square">
            <a:spAutoFit/>
          </a:bodyPr>
          <a:lstStyle>
            <a:lvl1pPr>
              <a:lnSpc>
                <a:spcPts val="4200"/>
              </a:lnSpc>
              <a:defRPr sz="3500" b="0" i="0">
                <a:solidFill>
                  <a:schemeClr val="bg1"/>
                </a:solidFill>
                <a:latin typeface="Ryker Text Light" pitchFamily="2" charset="77"/>
              </a:defRPr>
            </a:lvl1pPr>
          </a:lstStyle>
          <a:p>
            <a:pPr lvl="0"/>
            <a:r>
              <a:rPr lang="en-GB" dirty="0"/>
              <a:t>End-subtitle</a:t>
            </a:r>
          </a:p>
        </p:txBody>
      </p:sp>
    </p:spTree>
    <p:extLst>
      <p:ext uri="{BB962C8B-B14F-4D97-AF65-F5344CB8AC3E}">
        <p14:creationId xmlns:p14="http://schemas.microsoft.com/office/powerpoint/2010/main" val="3703349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359FE8-1596-2131-D502-9771DA13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-17" r="7" b="15"/>
          <a:stretch/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5613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End-titling here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1778400"/>
            <a:ext cx="5493601" cy="21544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Surname, </a:t>
            </a:r>
            <a:r>
              <a:rPr lang="en-GB" dirty="0" err="1"/>
              <a:t>Jobtitle</a:t>
            </a:r>
            <a:r>
              <a:rPr lang="en-GB" dirty="0"/>
              <a:t> &amp; e-mail address on three 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376B6C-7E0A-81B8-A55F-25167E7522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599" y="982800"/>
            <a:ext cx="5493600" cy="538609"/>
          </a:xfrm>
        </p:spPr>
        <p:txBody>
          <a:bodyPr wrap="square">
            <a:spAutoFit/>
          </a:bodyPr>
          <a:lstStyle>
            <a:lvl1pPr>
              <a:lnSpc>
                <a:spcPts val="4200"/>
              </a:lnSpc>
              <a:defRPr sz="3500" b="0" i="0">
                <a:solidFill>
                  <a:schemeClr val="bg1"/>
                </a:solidFill>
                <a:latin typeface="Ryker Text Light" pitchFamily="2" charset="77"/>
              </a:defRPr>
            </a:lvl1pPr>
          </a:lstStyle>
          <a:p>
            <a:pPr lvl="0"/>
            <a:r>
              <a:rPr lang="en-GB" dirty="0"/>
              <a:t>End-subtitle</a:t>
            </a:r>
          </a:p>
        </p:txBody>
      </p:sp>
    </p:spTree>
    <p:extLst>
      <p:ext uri="{BB962C8B-B14F-4D97-AF65-F5344CB8AC3E}">
        <p14:creationId xmlns:p14="http://schemas.microsoft.com/office/powerpoint/2010/main" val="22276471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2762555-9D14-C31D-DB6E-209E95F45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3600" cy="5613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End-titling here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600" y="1778400"/>
            <a:ext cx="5493601" cy="215444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14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Surname, </a:t>
            </a:r>
            <a:r>
              <a:rPr lang="en-GB" dirty="0" err="1"/>
              <a:t>Jobtitle</a:t>
            </a:r>
            <a:r>
              <a:rPr lang="en-GB" dirty="0"/>
              <a:t> &amp; e-mail address on three lines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B376B6C-7E0A-81B8-A55F-25167E7522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7599" y="982800"/>
            <a:ext cx="5493600" cy="538609"/>
          </a:xfrm>
        </p:spPr>
        <p:txBody>
          <a:bodyPr wrap="square">
            <a:spAutoFit/>
          </a:bodyPr>
          <a:lstStyle>
            <a:lvl1pPr>
              <a:lnSpc>
                <a:spcPts val="4200"/>
              </a:lnSpc>
              <a:defRPr sz="3500" b="0" i="0">
                <a:solidFill>
                  <a:schemeClr val="bg1"/>
                </a:solidFill>
                <a:latin typeface="Ryker Text Light" pitchFamily="2" charset="77"/>
              </a:defRPr>
            </a:lvl1pPr>
          </a:lstStyle>
          <a:p>
            <a:pPr lvl="0"/>
            <a:r>
              <a:rPr lang="en-GB" dirty="0"/>
              <a:t>End-subtitle</a:t>
            </a:r>
          </a:p>
        </p:txBody>
      </p:sp>
    </p:spTree>
    <p:extLst>
      <p:ext uri="{BB962C8B-B14F-4D97-AF65-F5344CB8AC3E}">
        <p14:creationId xmlns:p14="http://schemas.microsoft.com/office/powerpoint/2010/main" val="691461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605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4709-86B7-B0FF-F8B8-42E95D4F2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000" y="1857600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802D03-2506-8A44-0B03-1FD6108ADB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400" y="2207519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E0380-9435-AB48-742E-22EDE2042B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6000" y="342083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607E888-C4CE-AFD5-A9A4-E2FA50FB95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400" y="3770750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1D1959-AAD0-AB01-42CE-AEF9479F05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000" y="4984062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2575AAA-1BF1-6BE3-DF64-3F4D99C49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400" y="5333981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20703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87B5BB-54EE-2510-EE48-064D207D0C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920703" y="385738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855A97-0D96-CFC0-C9BD-FF531B3AAF7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20703" y="54206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36844640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A495-4CC1-FAB7-A185-F542E6023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577244"/>
            <a:ext cx="54936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C53CD-C827-F1FC-E2B2-B1D273B50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AA8CE-0994-6A1C-724D-39C04B20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C47D75-CCA5-2073-9390-CA4008D6B4C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600" y="850280"/>
            <a:ext cx="8280000" cy="339288"/>
          </a:xfrm>
        </p:spPr>
        <p:txBody>
          <a:bodyPr anchor="t" anchorCtr="0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subtitle or leave empty if not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93FF0-3E15-08F8-4F04-66AC9697B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t>19-8-2024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4EFFB-AF97-6C86-F2A0-5A7D30AB9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4B81E3F-69A0-862C-6C0B-8D9ECFAE4FD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326898" y="406900"/>
            <a:ext cx="540000" cy="54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800"/>
            </a:lvl1pPr>
          </a:lstStyle>
          <a:p>
            <a:r>
              <a:rPr lang="en-GB" dirty="0"/>
              <a:t>L</a:t>
            </a:r>
            <a:r>
              <a:rPr lang="en-BE" dirty="0"/>
              <a:t>ogo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0D797FC-F5BD-814F-389F-B6605795EB3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27618" y="902301"/>
            <a:ext cx="5764383" cy="5955699"/>
          </a:xfrm>
          <a:custGeom>
            <a:avLst/>
            <a:gdLst>
              <a:gd name="connsiteX0" fmla="*/ 3226320 w 5764383"/>
              <a:gd name="connsiteY0" fmla="*/ 1244 h 5955699"/>
              <a:gd name="connsiteX1" fmla="*/ 5747047 w 5764383"/>
              <a:gd name="connsiteY1" fmla="*/ 1325228 h 5955699"/>
              <a:gd name="connsiteX2" fmla="*/ 5764383 w 5764383"/>
              <a:gd name="connsiteY2" fmla="*/ 1350913 h 5955699"/>
              <a:gd name="connsiteX3" fmla="*/ 5764383 w 5764383"/>
              <a:gd name="connsiteY3" fmla="*/ 5511245 h 5955699"/>
              <a:gd name="connsiteX4" fmla="*/ 5626237 w 5764383"/>
              <a:gd name="connsiteY4" fmla="*/ 5671241 h 5955699"/>
              <a:gd name="connsiteX5" fmla="*/ 5448013 w 5764383"/>
              <a:gd name="connsiteY5" fmla="*/ 5829937 h 5955699"/>
              <a:gd name="connsiteX6" fmla="*/ 5267283 w 5764383"/>
              <a:gd name="connsiteY6" fmla="*/ 5955699 h 5955699"/>
              <a:gd name="connsiteX7" fmla="*/ 1849697 w 5764383"/>
              <a:gd name="connsiteY7" fmla="*/ 5955699 h 5955699"/>
              <a:gd name="connsiteX8" fmla="*/ 1619126 w 5764383"/>
              <a:gd name="connsiteY8" fmla="*/ 5842637 h 5955699"/>
              <a:gd name="connsiteX9" fmla="*/ 421804 w 5764383"/>
              <a:gd name="connsiteY9" fmla="*/ 1966018 h 5955699"/>
              <a:gd name="connsiteX10" fmla="*/ 947281 w 5764383"/>
              <a:gd name="connsiteY10" fmla="*/ 1268704 h 5955699"/>
              <a:gd name="connsiteX11" fmla="*/ 1212925 w 5764383"/>
              <a:gd name="connsiteY11" fmla="*/ 953299 h 5955699"/>
              <a:gd name="connsiteX12" fmla="*/ 2188244 w 5764383"/>
              <a:gd name="connsiteY12" fmla="*/ 243408 h 5955699"/>
              <a:gd name="connsiteX13" fmla="*/ 3226320 w 5764383"/>
              <a:gd name="connsiteY13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4383" h="5955699"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ubicBezTo>
                  <a:pt x="1026208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80000" tIns="1800000" rIns="720000" bIns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picture here – only possible when you select this box and via: menu/tab INSERT -&gt; picture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EE8DAB61-C528-945F-C3E1-8BA8BDB5F346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769399" y="1372842"/>
            <a:ext cx="5422602" cy="5485158"/>
          </a:xfrm>
          <a:custGeom>
            <a:avLst/>
            <a:gdLst>
              <a:gd name="connsiteX0" fmla="*/ 5422602 w 5422602"/>
              <a:gd name="connsiteY0" fmla="*/ 4097260 h 5485158"/>
              <a:gd name="connsiteX1" fmla="*/ 5422602 w 5422602"/>
              <a:gd name="connsiteY1" fmla="*/ 4125591 h 5485158"/>
              <a:gd name="connsiteX2" fmla="*/ 5354804 w 5422602"/>
              <a:gd name="connsiteY2" fmla="*/ 4259454 h 5485158"/>
              <a:gd name="connsiteX3" fmla="*/ 3959707 w 5422602"/>
              <a:gd name="connsiteY3" fmla="*/ 5452051 h 5485158"/>
              <a:gd name="connsiteX4" fmla="*/ 3829523 w 5422602"/>
              <a:gd name="connsiteY4" fmla="*/ 5485158 h 5485158"/>
              <a:gd name="connsiteX5" fmla="*/ 2857162 w 5422602"/>
              <a:gd name="connsiteY5" fmla="*/ 5485158 h 5485158"/>
              <a:gd name="connsiteX6" fmla="*/ 2647507 w 5422602"/>
              <a:gd name="connsiteY6" fmla="*/ 5428389 h 5485158"/>
              <a:gd name="connsiteX7" fmla="*/ 2409412 w 5422602"/>
              <a:gd name="connsiteY7" fmla="*/ 5338701 h 5485158"/>
              <a:gd name="connsiteX8" fmla="*/ 4480328 w 5422602"/>
              <a:gd name="connsiteY8" fmla="*/ 4856115 h 5485158"/>
              <a:gd name="connsiteX9" fmla="*/ 5365968 w 5422602"/>
              <a:gd name="connsiteY9" fmla="*/ 4164569 h 5485158"/>
              <a:gd name="connsiteX10" fmla="*/ 79899 w 5422602"/>
              <a:gd name="connsiteY10" fmla="*/ 2463569 h 5485158"/>
              <a:gd name="connsiteX11" fmla="*/ 2040258 w 5422602"/>
              <a:gd name="connsiteY11" fmla="*/ 5149458 h 5485158"/>
              <a:gd name="connsiteX12" fmla="*/ 2409412 w 5422602"/>
              <a:gd name="connsiteY12" fmla="*/ 5338701 h 5485158"/>
              <a:gd name="connsiteX13" fmla="*/ 79899 w 5422602"/>
              <a:gd name="connsiteY13" fmla="*/ 2463569 h 5485158"/>
              <a:gd name="connsiteX14" fmla="*/ 2678182 w 5422602"/>
              <a:gd name="connsiteY14" fmla="*/ 127 h 5485158"/>
              <a:gd name="connsiteX15" fmla="*/ 4373475 w 5422602"/>
              <a:gd name="connsiteY15" fmla="*/ 466990 h 5485158"/>
              <a:gd name="connsiteX16" fmla="*/ 5350406 w 5422602"/>
              <a:gd name="connsiteY16" fmla="*/ 1398684 h 5485158"/>
              <a:gd name="connsiteX17" fmla="*/ 5422602 w 5422602"/>
              <a:gd name="connsiteY17" fmla="*/ 1529530 h 5485158"/>
              <a:gd name="connsiteX18" fmla="*/ 5422602 w 5422602"/>
              <a:gd name="connsiteY18" fmla="*/ 1719195 h 5485158"/>
              <a:gd name="connsiteX19" fmla="*/ 5366109 w 5422602"/>
              <a:gd name="connsiteY19" fmla="*/ 1638241 h 5485158"/>
              <a:gd name="connsiteX20" fmla="*/ 1977158 w 5422602"/>
              <a:gd name="connsiteY20" fmla="*/ 677892 h 5485158"/>
              <a:gd name="connsiteX21" fmla="*/ 79899 w 5422602"/>
              <a:gd name="connsiteY21" fmla="*/ 2463569 h 5485158"/>
              <a:gd name="connsiteX22" fmla="*/ 605499 w 5422602"/>
              <a:gd name="connsiteY22" fmla="*/ 798161 h 5485158"/>
              <a:gd name="connsiteX23" fmla="*/ 2678182 w 5422602"/>
              <a:gd name="connsiteY23" fmla="*/ 127 h 548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22602" h="5485158">
                <a:moveTo>
                  <a:pt x="5422602" y="4097260"/>
                </a:moveTo>
                <a:lnTo>
                  <a:pt x="5422602" y="4125591"/>
                </a:lnTo>
                <a:lnTo>
                  <a:pt x="5354804" y="4259454"/>
                </a:lnTo>
                <a:cubicBezTo>
                  <a:pt x="5041755" y="4822815"/>
                  <a:pt x="4554317" y="5268221"/>
                  <a:pt x="3959707" y="5452051"/>
                </a:cubicBezTo>
                <a:lnTo>
                  <a:pt x="3829523" y="5485158"/>
                </a:lnTo>
                <a:lnTo>
                  <a:pt x="2857162" y="5485158"/>
                </a:lnTo>
                <a:lnTo>
                  <a:pt x="2647507" y="5428389"/>
                </a:lnTo>
                <a:cubicBezTo>
                  <a:pt x="2568881" y="5402970"/>
                  <a:pt x="2489485" y="5373140"/>
                  <a:pt x="2409412" y="5338701"/>
                </a:cubicBezTo>
                <a:cubicBezTo>
                  <a:pt x="3039991" y="5394833"/>
                  <a:pt x="3749299" y="5260377"/>
                  <a:pt x="4480328" y="4856115"/>
                </a:cubicBezTo>
                <a:cubicBezTo>
                  <a:pt x="4847806" y="4652896"/>
                  <a:pt x="5140239" y="4418792"/>
                  <a:pt x="5365968" y="4164569"/>
                </a:cubicBezTo>
                <a:close/>
                <a:moveTo>
                  <a:pt x="79899" y="2463569"/>
                </a:moveTo>
                <a:cubicBezTo>
                  <a:pt x="162949" y="3551864"/>
                  <a:pt x="1018823" y="4539818"/>
                  <a:pt x="2040258" y="5149458"/>
                </a:cubicBezTo>
                <a:cubicBezTo>
                  <a:pt x="2164670" y="5223713"/>
                  <a:pt x="2287804" y="5286400"/>
                  <a:pt x="2409412" y="5338701"/>
                </a:cubicBezTo>
                <a:cubicBezTo>
                  <a:pt x="787464" y="5194318"/>
                  <a:pt x="-313008" y="3788225"/>
                  <a:pt x="79899" y="2463569"/>
                </a:cubicBezTo>
                <a:close/>
                <a:moveTo>
                  <a:pt x="2678182" y="127"/>
                </a:moveTo>
                <a:cubicBezTo>
                  <a:pt x="3266233" y="5278"/>
                  <a:pt x="3858622" y="167224"/>
                  <a:pt x="4373475" y="466990"/>
                </a:cubicBezTo>
                <a:cubicBezTo>
                  <a:pt x="4809177" y="720673"/>
                  <a:pt x="5129882" y="1041730"/>
                  <a:pt x="5350406" y="1398684"/>
                </a:cubicBezTo>
                <a:lnTo>
                  <a:pt x="5422602" y="1529530"/>
                </a:lnTo>
                <a:lnTo>
                  <a:pt x="5422602" y="1719195"/>
                </a:lnTo>
                <a:lnTo>
                  <a:pt x="5366109" y="1638241"/>
                </a:lnTo>
                <a:cubicBezTo>
                  <a:pt x="4635705" y="682162"/>
                  <a:pt x="3329637" y="165470"/>
                  <a:pt x="1977158" y="677892"/>
                </a:cubicBezTo>
                <a:cubicBezTo>
                  <a:pt x="869599" y="1132843"/>
                  <a:pt x="280397" y="1787591"/>
                  <a:pt x="79899" y="2463569"/>
                </a:cubicBezTo>
                <a:cubicBezTo>
                  <a:pt x="38564" y="1921867"/>
                  <a:pt x="188850" y="1355339"/>
                  <a:pt x="605499" y="798161"/>
                </a:cubicBezTo>
                <a:cubicBezTo>
                  <a:pt x="1173220" y="246072"/>
                  <a:pt x="1922116" y="-6496"/>
                  <a:pt x="2678182" y="127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F58ABA-B992-86CA-FA23-4410361E6F6C}"/>
              </a:ext>
            </a:extLst>
          </p:cNvPr>
          <p:cNvSpPr>
            <a:spLocks noGrp="1"/>
          </p:cNvSpPr>
          <p:nvPr>
            <p:ph type="tbl" sz="quarter" idx="23" hasCustomPrompt="1"/>
          </p:nvPr>
        </p:nvSpPr>
        <p:spPr>
          <a:xfrm>
            <a:off x="6426000" y="902301"/>
            <a:ext cx="5764383" cy="5955699"/>
          </a:xfrm>
          <a:custGeom>
            <a:avLst/>
            <a:gdLst>
              <a:gd name="connsiteX0" fmla="*/ 5764383 w 5764383"/>
              <a:gd name="connsiteY0" fmla="*/ 4596135 h 5955699"/>
              <a:gd name="connsiteX1" fmla="*/ 5764383 w 5764383"/>
              <a:gd name="connsiteY1" fmla="*/ 5511245 h 5955699"/>
              <a:gd name="connsiteX2" fmla="*/ 5626237 w 5764383"/>
              <a:gd name="connsiteY2" fmla="*/ 5671241 h 5955699"/>
              <a:gd name="connsiteX3" fmla="*/ 5448013 w 5764383"/>
              <a:gd name="connsiteY3" fmla="*/ 5829937 h 5955699"/>
              <a:gd name="connsiteX4" fmla="*/ 5267283 w 5764383"/>
              <a:gd name="connsiteY4" fmla="*/ 5955699 h 5955699"/>
              <a:gd name="connsiteX5" fmla="*/ 4171306 w 5764383"/>
              <a:gd name="connsiteY5" fmla="*/ 5955699 h 5955699"/>
              <a:gd name="connsiteX6" fmla="*/ 4301488 w 5764383"/>
              <a:gd name="connsiteY6" fmla="*/ 5922592 h 5955699"/>
              <a:gd name="connsiteX7" fmla="*/ 5696586 w 5764383"/>
              <a:gd name="connsiteY7" fmla="*/ 4729996 h 5955699"/>
              <a:gd name="connsiteX8" fmla="*/ 947281 w 5764383"/>
              <a:gd name="connsiteY8" fmla="*/ 1268704 h 5955699"/>
              <a:gd name="connsiteX9" fmla="*/ 421682 w 5764383"/>
              <a:gd name="connsiteY9" fmla="*/ 2934110 h 5955699"/>
              <a:gd name="connsiteX10" fmla="*/ 2751193 w 5764383"/>
              <a:gd name="connsiteY10" fmla="*/ 5809243 h 5955699"/>
              <a:gd name="connsiteX11" fmla="*/ 2989288 w 5764383"/>
              <a:gd name="connsiteY11" fmla="*/ 5898931 h 5955699"/>
              <a:gd name="connsiteX12" fmla="*/ 3198941 w 5764383"/>
              <a:gd name="connsiteY12" fmla="*/ 5955699 h 5955699"/>
              <a:gd name="connsiteX13" fmla="*/ 1849697 w 5764383"/>
              <a:gd name="connsiteY13" fmla="*/ 5955699 h 5955699"/>
              <a:gd name="connsiteX14" fmla="*/ 1619126 w 5764383"/>
              <a:gd name="connsiteY14" fmla="*/ 5842637 h 5955699"/>
              <a:gd name="connsiteX15" fmla="*/ 421804 w 5764383"/>
              <a:gd name="connsiteY15" fmla="*/ 1966018 h 5955699"/>
              <a:gd name="connsiteX16" fmla="*/ 947281 w 5764383"/>
              <a:gd name="connsiteY16" fmla="*/ 1268704 h 5955699"/>
              <a:gd name="connsiteX17" fmla="*/ 3226320 w 5764383"/>
              <a:gd name="connsiteY17" fmla="*/ 1244 h 5955699"/>
              <a:gd name="connsiteX18" fmla="*/ 5747047 w 5764383"/>
              <a:gd name="connsiteY18" fmla="*/ 1325228 h 5955699"/>
              <a:gd name="connsiteX19" fmla="*/ 5764383 w 5764383"/>
              <a:gd name="connsiteY19" fmla="*/ 1350913 h 5955699"/>
              <a:gd name="connsiteX20" fmla="*/ 5764383 w 5764383"/>
              <a:gd name="connsiteY20" fmla="*/ 2000072 h 5955699"/>
              <a:gd name="connsiteX21" fmla="*/ 5692187 w 5764383"/>
              <a:gd name="connsiteY21" fmla="*/ 1869226 h 5955699"/>
              <a:gd name="connsiteX22" fmla="*/ 4715257 w 5764383"/>
              <a:gd name="connsiteY22" fmla="*/ 937531 h 5955699"/>
              <a:gd name="connsiteX23" fmla="*/ 947281 w 5764383"/>
              <a:gd name="connsiteY23" fmla="*/ 1268704 h 5955699"/>
              <a:gd name="connsiteX24" fmla="*/ 1212925 w 5764383"/>
              <a:gd name="connsiteY24" fmla="*/ 953299 h 5955699"/>
              <a:gd name="connsiteX25" fmla="*/ 2188244 w 5764383"/>
              <a:gd name="connsiteY25" fmla="*/ 243408 h 5955699"/>
              <a:gd name="connsiteX26" fmla="*/ 3226320 w 5764383"/>
              <a:gd name="connsiteY26" fmla="*/ 1244 h 595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64383" h="5955699">
                <a:moveTo>
                  <a:pt x="5764383" y="4596135"/>
                </a:moveTo>
                <a:lnTo>
                  <a:pt x="5764383" y="5511245"/>
                </a:lnTo>
                <a:lnTo>
                  <a:pt x="5626237" y="5671241"/>
                </a:lnTo>
                <a:cubicBezTo>
                  <a:pt x="5570206" y="5727765"/>
                  <a:pt x="5510687" y="5780643"/>
                  <a:pt x="5448013" y="5829937"/>
                </a:cubicBezTo>
                <a:lnTo>
                  <a:pt x="5267283" y="5955699"/>
                </a:lnTo>
                <a:lnTo>
                  <a:pt x="4171306" y="5955699"/>
                </a:lnTo>
                <a:lnTo>
                  <a:pt x="4301488" y="5922592"/>
                </a:lnTo>
                <a:cubicBezTo>
                  <a:pt x="4896099" y="5738762"/>
                  <a:pt x="5383537" y="5293356"/>
                  <a:pt x="5696586" y="4729996"/>
                </a:cubicBezTo>
                <a:close/>
                <a:moveTo>
                  <a:pt x="947281" y="1268704"/>
                </a:moveTo>
                <a:cubicBezTo>
                  <a:pt x="530632" y="1825882"/>
                  <a:pt x="380346" y="2392409"/>
                  <a:pt x="421682" y="2934110"/>
                </a:cubicBezTo>
                <a:cubicBezTo>
                  <a:pt x="28774" y="4258767"/>
                  <a:pt x="1129246" y="5664859"/>
                  <a:pt x="2751193" y="5809243"/>
                </a:cubicBezTo>
                <a:cubicBezTo>
                  <a:pt x="2831266" y="5843682"/>
                  <a:pt x="2910662" y="5873512"/>
                  <a:pt x="2989288" y="5898931"/>
                </a:cubicBezTo>
                <a:lnTo>
                  <a:pt x="3198941" y="5955699"/>
                </a:lnTo>
                <a:lnTo>
                  <a:pt x="1849697" y="5955699"/>
                </a:lnTo>
                <a:lnTo>
                  <a:pt x="1619126" y="5842637"/>
                </a:lnTo>
                <a:cubicBezTo>
                  <a:pt x="297966" y="5138807"/>
                  <a:pt x="-554896" y="3760307"/>
                  <a:pt x="421804" y="1966018"/>
                </a:cubicBezTo>
                <a:cubicBezTo>
                  <a:pt x="569294" y="1695071"/>
                  <a:pt x="747094" y="1463379"/>
                  <a:pt x="947281" y="1268704"/>
                </a:cubicBezTo>
                <a:close/>
                <a:moveTo>
                  <a:pt x="3226320" y="1244"/>
                </a:moveTo>
                <a:cubicBezTo>
                  <a:pt x="4245310" y="-30016"/>
                  <a:pt x="5176671" y="531407"/>
                  <a:pt x="5747047" y="1325228"/>
                </a:cubicBezTo>
                <a:lnTo>
                  <a:pt x="5764383" y="1350913"/>
                </a:lnTo>
                <a:lnTo>
                  <a:pt x="5764383" y="2000072"/>
                </a:lnTo>
                <a:lnTo>
                  <a:pt x="5692187" y="1869226"/>
                </a:lnTo>
                <a:cubicBezTo>
                  <a:pt x="5471663" y="1512272"/>
                  <a:pt x="5150958" y="1191215"/>
                  <a:pt x="4715257" y="937531"/>
                </a:cubicBezTo>
                <a:cubicBezTo>
                  <a:pt x="3538448" y="252354"/>
                  <a:pt x="1956562" y="287211"/>
                  <a:pt x="947281" y="1268704"/>
                </a:cubicBezTo>
                <a:cubicBezTo>
                  <a:pt x="1026214" y="1163159"/>
                  <a:pt x="1114367" y="1057938"/>
                  <a:pt x="1212925" y="953299"/>
                </a:cubicBezTo>
                <a:cubicBezTo>
                  <a:pt x="1490830" y="658251"/>
                  <a:pt x="1817911" y="408380"/>
                  <a:pt x="2188244" y="243408"/>
                </a:cubicBezTo>
                <a:cubicBezTo>
                  <a:pt x="2537256" y="87937"/>
                  <a:pt x="2886656" y="11664"/>
                  <a:pt x="3226320" y="124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B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91561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fixed picture V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7A9846-4C39-F5EF-581D-808E6A461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4000" cy="6871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72C0E1-5B93-EC72-DF2F-9A690F6D39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450000"/>
            <a:ext cx="5490000" cy="1620000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the title of this presentation here, it can be more than one line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4CEFA-78D4-5374-DD62-701630E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210000"/>
            <a:ext cx="1911284" cy="180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D7FCE-29B1-2B3B-EE71-F79E55645C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599" y="2246400"/>
            <a:ext cx="4620991" cy="392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4E130A3-DABA-7A3A-DFE9-B3635BE03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1600" y="5112000"/>
            <a:ext cx="1314000" cy="127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977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9FA9-D943-C3C4-465B-4763FAFD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5594400" cy="1570238"/>
          </a:xfrm>
        </p:spPr>
        <p:txBody>
          <a:bodyPr>
            <a:spAutoFit/>
          </a:bodyPr>
          <a:lstStyle>
            <a:lvl1pPr>
              <a:lnSpc>
                <a:spcPts val="6050"/>
              </a:lnSpc>
              <a:defRPr sz="5500" b="0" i="0" spc="-200" baseline="0">
                <a:latin typeface="Ryker Text Light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3152C-DEE3-E981-5513-D5EC8242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B2F6D-8E41-E7D9-8754-F739C955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A9A08-C1D4-67F5-2151-9CB67393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C5EB2E-597B-B644-0744-5C3315273B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400" y="3153600"/>
            <a:ext cx="5594400" cy="2276475"/>
          </a:xfrm>
        </p:spPr>
        <p:txBody>
          <a:bodyPr/>
          <a:lstStyle>
            <a:lvl1pPr marL="0" indent="0">
              <a:lnSpc>
                <a:spcPts val="2450"/>
              </a:lnSpc>
              <a:spcAft>
                <a:spcPts val="0"/>
              </a:spcAft>
              <a:buNone/>
              <a:defRPr sz="1750"/>
            </a:lvl1pPr>
            <a:lvl2pPr marL="0" indent="0">
              <a:lnSpc>
                <a:spcPts val="2450"/>
              </a:lnSpc>
              <a:spcAft>
                <a:spcPts val="1000"/>
              </a:spcAft>
              <a:buNone/>
              <a:defRPr sz="1750" b="1" i="0">
                <a:solidFill>
                  <a:schemeClr val="tx2"/>
                </a:solidFill>
                <a:latin typeface="Ryker Text Bold" pitchFamily="2" charset="77"/>
              </a:defRPr>
            </a:lvl2pPr>
            <a:lvl3pPr marL="108000">
              <a:defRPr/>
            </a:lvl3pPr>
            <a:lvl4pPr marL="324000">
              <a:defRPr/>
            </a:lvl4pPr>
            <a:lvl5pPr marL="540000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384115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ld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400" y="1274400"/>
            <a:ext cx="8280000" cy="1843390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879417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Regular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400" y="1274400"/>
            <a:ext cx="8280000" cy="1843390"/>
          </a:xfrm>
        </p:spPr>
        <p:txBody>
          <a:bodyPr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10347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463525"/>
          </a:xfrm>
        </p:spPr>
        <p:txBody>
          <a:bodyPr>
            <a:noAutofit/>
          </a:bodyPr>
          <a:lstStyle>
            <a:lvl1pPr>
              <a:defRPr sz="32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399" y="2996179"/>
            <a:ext cx="11111999" cy="1843390"/>
          </a:xfrm>
        </p:spPr>
        <p:txBody>
          <a:bodyPr wrap="square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44FADA-68FF-3A93-8F2F-9C2E393EF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400" y="2231524"/>
            <a:ext cx="5493601" cy="3924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Add a subtitle OR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419444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2B93AD-6621-F521-5F49-EC3825CA43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"/>
            <a:ext cx="6976536" cy="6858001"/>
          </a:xfrm>
          <a:custGeom>
            <a:avLst/>
            <a:gdLst>
              <a:gd name="connsiteX0" fmla="*/ 0 w 6976536"/>
              <a:gd name="connsiteY0" fmla="*/ 0 h 6858001"/>
              <a:gd name="connsiteX1" fmla="*/ 6380133 w 6976536"/>
              <a:gd name="connsiteY1" fmla="*/ 0 h 6858001"/>
              <a:gd name="connsiteX2" fmla="*/ 6976536 w 6976536"/>
              <a:gd name="connsiteY2" fmla="*/ 3429000 h 6858001"/>
              <a:gd name="connsiteX3" fmla="*/ 6380133 w 6976536"/>
              <a:gd name="connsiteY3" fmla="*/ 6858001 h 6858001"/>
              <a:gd name="connsiteX4" fmla="*/ 0 w 6976536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6536" h="6858001">
                <a:moveTo>
                  <a:pt x="0" y="0"/>
                </a:moveTo>
                <a:lnTo>
                  <a:pt x="6380133" y="0"/>
                </a:lnTo>
                <a:cubicBezTo>
                  <a:pt x="6470194" y="953043"/>
                  <a:pt x="6643392" y="2191256"/>
                  <a:pt x="6976536" y="3429000"/>
                </a:cubicBezTo>
                <a:cubicBezTo>
                  <a:pt x="6643393" y="4666747"/>
                  <a:pt x="6470194" y="5904960"/>
                  <a:pt x="6380133" y="6858001"/>
                </a:cubicBezTo>
                <a:lnTo>
                  <a:pt x="0" y="685800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72400" tIns="572400" rIns="572400" bIns="572400" anchor="ctr" anchorCtr="0">
            <a:noAutofit/>
          </a:bodyPr>
          <a:lstStyle>
            <a:lvl1pPr marL="0" indent="0">
              <a:lnSpc>
                <a:spcPts val="4400"/>
              </a:lnSpc>
              <a:spcAft>
                <a:spcPts val="0"/>
              </a:spcAft>
              <a:buNone/>
              <a:defRPr sz="4000">
                <a:solidFill>
                  <a:schemeClr val="tx2"/>
                </a:solidFill>
              </a:defRPr>
            </a:lvl1pPr>
            <a:lvl2pPr marL="0" indent="0">
              <a:lnSpc>
                <a:spcPts val="2800"/>
              </a:lnSpc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2400"/>
              </a:lnSpc>
              <a:defRPr sz="200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2123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66E6-5686-BB3E-B362-EFE4A1D7B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44133"/>
          </a:xfrm>
        </p:spPr>
        <p:txBody>
          <a:bodyPr>
            <a:spAutoFit/>
          </a:bodyPr>
          <a:lstStyle>
            <a:lvl1pPr>
              <a:defRPr sz="2450" b="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8E4267-BFE5-37C5-5E94-A795AC28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2B953-27D5-79FD-6E91-DC8F1B58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16671-E912-4FBD-A860-F1FC50A2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95C76-71A7-5DF7-F0F8-A52553D37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93894" y="1653906"/>
            <a:ext cx="1575012" cy="198778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021BC8-E582-558F-10B4-7BA5C54800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000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41525480-6819-B76D-6F7A-B4CB8AA6532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0692" y="1685966"/>
            <a:ext cx="15750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DC10C895-98A8-A282-E537-908BE3ACC2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976313" y="1685966"/>
            <a:ext cx="157177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8F3E9C88-5467-0966-765B-57BFFF3280E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7796" y="3937098"/>
            <a:ext cx="1597610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2953A9AC-F4D5-8FA9-3CAE-95CF51F7A3C9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61794" y="3937098"/>
            <a:ext cx="1583212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8D6632-6622-81B0-8A01-D2965C3CF4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05793" y="3937098"/>
            <a:ext cx="1583214" cy="1923668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 b="0" i="0" spc="-20" baseline="0">
                <a:latin typeface="Ryker Text Light" pitchFamily="2" charset="77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 b="1" i="0" spc="-20" baseline="0">
                <a:latin typeface="Ryker Text Bold" pitchFamily="2" charset="77"/>
              </a:defRPr>
            </a:lvl2pPr>
            <a:lvl3pPr marL="0" indent="0">
              <a:lnSpc>
                <a:spcPct val="85000"/>
              </a:lnSpc>
              <a:spcAft>
                <a:spcPts val="0"/>
              </a:spcAft>
              <a:buNone/>
              <a:defRPr sz="2800" b="1" i="0" spc="-20" baseline="0">
                <a:solidFill>
                  <a:schemeClr val="tx2"/>
                </a:solidFill>
                <a:latin typeface="Ryker Text Bold" pitchFamily="2" charset="77"/>
              </a:defRPr>
            </a:lvl3pPr>
            <a:lvl4pPr marL="0" indent="0">
              <a:lnSpc>
                <a:spcPct val="85000"/>
              </a:lnSpc>
              <a:spcAft>
                <a:spcPts val="0"/>
              </a:spcAft>
              <a:buNone/>
              <a:defRPr sz="2400" b="1" i="0" cap="all" spc="-20" baseline="0">
                <a:solidFill>
                  <a:schemeClr val="tx2"/>
                </a:solidFill>
                <a:latin typeface="Ryker Text Bold" pitchFamily="2" charset="77"/>
              </a:defRPr>
            </a:lvl4pPr>
            <a:lvl5pPr marL="7632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5969A97-EBE7-31E4-F579-FCDF2C7AF86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911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76B25F1D-4A07-2508-F868-EDA8EBE9117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027999" y="18000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6C698A83-3F94-B5EF-132B-F7219167893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668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43BA751-FDCF-234F-CDDE-425C3F58FFD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372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2297229B-F4CD-EB53-72F1-D6D86B8062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03600" y="4039200"/>
            <a:ext cx="1717199" cy="1695600"/>
          </a:xfrm>
          <a:prstGeom prst="roundRect">
            <a:avLst>
              <a:gd name="adj" fmla="val 6369"/>
            </a:avLst>
          </a:prstGeom>
          <a:solidFill>
            <a:srgbClr val="2D3C4B">
              <a:alpha val="12157"/>
            </a:srgbClr>
          </a:solidFill>
        </p:spPr>
        <p:txBody>
          <a:bodyPr tIns="180000"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508392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4709-86B7-B0FF-F8B8-42E95D4F2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000" y="1857600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802D03-2506-8A44-0B03-1FD6108ADB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400" y="2207519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E0380-9435-AB48-742E-22EDE2042B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6000" y="342083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607E888-C4CE-AFD5-A9A4-E2FA50FB95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400" y="3770750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1D1959-AAD0-AB01-42CE-AEF9479F05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000" y="4984062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060000" tIns="180000" rIns="360000" bIns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3816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2575AAA-1BF1-6BE3-DF64-3F4D99C49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400" y="5333981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20703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87B5BB-54EE-2510-EE48-064D207D0C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920703" y="385738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855A97-0D96-CFC0-C9BD-FF531B3AAF7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20703" y="54206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04702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8C60EA1-DF6B-616D-8B2D-165B443EBC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86000" y="498406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F57330-7384-083A-2FB1-42FFE512D3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6000" y="342083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4709-86B7-B0FF-F8B8-42E95D4F2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000" y="1857600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802D03-2506-8A44-0B03-1FD6108ADB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400" y="2207519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607E888-C4CE-AFD5-A9A4-E2FA50FB95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400" y="3770750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2575AAA-1BF1-6BE3-DF64-3F4D99C49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400" y="5333981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20703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87B5BB-54EE-2510-EE48-064D207D0C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920703" y="385738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855A97-0D96-CFC0-C9BD-FF531B3AAF7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20703" y="54206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97791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8C60EA1-DF6B-616D-8B2D-165B443EBC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86000" y="498406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F57330-7384-083A-2FB1-42FFE512D3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6000" y="3420831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F494709-86B7-B0FF-F8B8-42E95D4F2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6000" y="1857600"/>
            <a:ext cx="10231201" cy="1257838"/>
          </a:xfrm>
          <a:custGeom>
            <a:avLst/>
            <a:gdLst>
              <a:gd name="connsiteX0" fmla="*/ 193688 w 10231201"/>
              <a:gd name="connsiteY0" fmla="*/ 0 h 1257838"/>
              <a:gd name="connsiteX1" fmla="*/ 10231201 w 10231201"/>
              <a:gd name="connsiteY1" fmla="*/ 0 h 1257838"/>
              <a:gd name="connsiteX2" fmla="*/ 10231201 w 10231201"/>
              <a:gd name="connsiteY2" fmla="*/ 1257838 h 1257838"/>
              <a:gd name="connsiteX3" fmla="*/ 193688 w 10231201"/>
              <a:gd name="connsiteY3" fmla="*/ 1257838 h 1257838"/>
              <a:gd name="connsiteX4" fmla="*/ 0 w 10231201"/>
              <a:gd name="connsiteY4" fmla="*/ 628919 h 1257838"/>
              <a:gd name="connsiteX5" fmla="*/ 193688 w 10231201"/>
              <a:gd name="connsiteY5" fmla="*/ 0 h 125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201" h="1257838">
                <a:moveTo>
                  <a:pt x="193688" y="0"/>
                </a:moveTo>
                <a:lnTo>
                  <a:pt x="10231201" y="0"/>
                </a:lnTo>
                <a:lnTo>
                  <a:pt x="10231201" y="1257838"/>
                </a:lnTo>
                <a:lnTo>
                  <a:pt x="193688" y="1257838"/>
                </a:lnTo>
                <a:cubicBezTo>
                  <a:pt x="193688" y="1257838"/>
                  <a:pt x="189192" y="798764"/>
                  <a:pt x="0" y="628919"/>
                </a:cubicBezTo>
                <a:cubicBezTo>
                  <a:pt x="189192" y="459073"/>
                  <a:pt x="193688" y="0"/>
                  <a:pt x="19368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3060000" tIns="180000" rIns="360000" bIns="180000" numCol="2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80000" indent="-180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802D03-2506-8A44-0B03-1FD6108ADB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400" y="2207519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D607E888-C4CE-AFD5-A9A4-E2FA50FB95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400" y="3770750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2575AAA-1BF1-6BE3-DF64-3F4D99C491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2400" y="5333981"/>
            <a:ext cx="558000" cy="558000"/>
          </a:xfrm>
        </p:spPr>
        <p:txBody>
          <a:bodyPr/>
          <a:lstStyle>
            <a:lvl1pPr marL="0" indent="0" algn="ctr">
              <a:lnSpc>
                <a:spcPts val="1000"/>
              </a:lnSpc>
              <a:spcAft>
                <a:spcPts val="0"/>
              </a:spcAft>
              <a:buNone/>
              <a:defRPr sz="800"/>
            </a:lvl1pPr>
          </a:lstStyle>
          <a:p>
            <a:endParaRPr lang="en-B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920703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987B5BB-54EE-2510-EE48-064D207D0C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920703" y="385738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855A97-0D96-CFC0-C9BD-FF531B3AAF7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920703" y="54206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 i="0">
                <a:solidFill>
                  <a:schemeClr val="bg1"/>
                </a:solidFill>
                <a:latin typeface="Ryker Text 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40102229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 (m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14A41-F5F9-A51E-D2D8-C7D6EEEFF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577" y="1857601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2400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B9CF436-8069-6A2A-FC6C-8783176405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0577" y="3420830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2CEFC3-C1FB-4214-49F6-51716CF938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0577" y="4988264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6A0250-5B07-06E9-ED54-D3569C8DA83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2400" y="3855286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DAF10B-B7E0-187A-BCB7-AC50B842D00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2400" y="54227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095187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C7805E08-502E-84B8-03F8-7C1CABA1B73E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tIns="720000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</a:t>
            </a:r>
            <a:r>
              <a:rPr lang="en-BE" dirty="0"/>
              <a:t>dd motion video here</a:t>
            </a:r>
          </a:p>
        </p:txBody>
      </p:sp>
    </p:spTree>
    <p:extLst>
      <p:ext uri="{BB962C8B-B14F-4D97-AF65-F5344CB8AC3E}">
        <p14:creationId xmlns:p14="http://schemas.microsoft.com/office/powerpoint/2010/main" val="14637145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89F9-17B7-9D48-8231-A55F11725138}" type="datetimeFigureOut">
              <a:rPr lang="en-BE" smtClean="0"/>
              <a:t>08/19/2024</a:t>
            </a:fld>
            <a:endParaRPr lang="en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0DDC3-8FE6-7148-B772-412FA7E6E10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758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shape (mo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F278E-C995-8FD0-3825-E963D7E8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77026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245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1EF2B-19C2-4D46-9CB4-FAB64234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EE242-52BD-3044-BA8B-6411C83D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6D7A2-52DB-900D-F514-68D9AB2C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14A41-F5F9-A51E-D2D8-C7D6EEEFF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577" y="1857601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7EDBB5F-3046-AF5A-7587-C6B83BFB059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72400" y="2294159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B9CF436-8069-6A2A-FC6C-8783176405E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230577" y="3420830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72CEFC3-C1FB-4214-49F6-51716CF9380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30577" y="4988264"/>
            <a:ext cx="7386689" cy="1253635"/>
          </a:xfrm>
          <a:custGeom>
            <a:avLst/>
            <a:gdLst>
              <a:gd name="connsiteX0" fmla="*/ 192874 w 7386689"/>
              <a:gd name="connsiteY0" fmla="*/ 0 h 1253635"/>
              <a:gd name="connsiteX1" fmla="*/ 7386689 w 7386689"/>
              <a:gd name="connsiteY1" fmla="*/ 0 h 1253635"/>
              <a:gd name="connsiteX2" fmla="*/ 7386689 w 7386689"/>
              <a:gd name="connsiteY2" fmla="*/ 1253635 h 1253635"/>
              <a:gd name="connsiteX3" fmla="*/ 192874 w 7386689"/>
              <a:gd name="connsiteY3" fmla="*/ 1253635 h 1253635"/>
              <a:gd name="connsiteX4" fmla="*/ 0 w 7386689"/>
              <a:gd name="connsiteY4" fmla="*/ 626817 h 1253635"/>
              <a:gd name="connsiteX5" fmla="*/ 192874 w 7386689"/>
              <a:gd name="connsiteY5" fmla="*/ 0 h 125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86689" h="1253635">
                <a:moveTo>
                  <a:pt x="192874" y="0"/>
                </a:moveTo>
                <a:lnTo>
                  <a:pt x="7386689" y="0"/>
                </a:lnTo>
                <a:lnTo>
                  <a:pt x="7386689" y="1253635"/>
                </a:lnTo>
                <a:lnTo>
                  <a:pt x="192874" y="1253635"/>
                </a:lnTo>
                <a:cubicBezTo>
                  <a:pt x="192874" y="1253635"/>
                  <a:pt x="188397" y="796097"/>
                  <a:pt x="0" y="626817"/>
                </a:cubicBezTo>
                <a:cubicBezTo>
                  <a:pt x="188397" y="457538"/>
                  <a:pt x="192874" y="0"/>
                  <a:pt x="19287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648000" tIns="180000" rIns="360000" bIns="180000" numCol="1" spcCol="180000" anchor="ctr" anchorCtr="0">
            <a:noAutofit/>
          </a:bodyPr>
          <a:lstStyle>
            <a:lvl1pPr marL="0" indent="0">
              <a:lnSpc>
                <a:spcPts val="2100"/>
              </a:lnSpc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0" indent="0">
              <a:lnSpc>
                <a:spcPts val="21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  <a:latin typeface="Ryker Text Bold" pitchFamily="2" charset="77"/>
              </a:defRPr>
            </a:lvl2pPr>
            <a:lvl3pPr marL="108000" indent="-108000">
              <a:lnSpc>
                <a:spcPts val="2100"/>
              </a:lnSpc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 marL="5724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4pPr>
            <a:lvl5pPr marL="763200" indent="0">
              <a:lnSpc>
                <a:spcPts val="2100"/>
              </a:lnSpc>
              <a:buNone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D6A0250-5B07-06E9-ED54-D3569C8DA838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2400" y="3855286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7DAF10B-B7E0-187A-BCB7-AC50B842D00E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2400" y="5422720"/>
            <a:ext cx="2092173" cy="384721"/>
          </a:xfrm>
        </p:spPr>
        <p:txBody>
          <a:bodyPr wrap="square" anchor="ctr" anchorCtr="0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Ryker Text Ligh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401460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1274400"/>
            <a:ext cx="828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Title in </a:t>
            </a:r>
            <a:r>
              <a:rPr lang="en-GB" dirty="0" err="1"/>
              <a:t>bodytext</a:t>
            </a:r>
            <a:endParaRPr lang="en-GB" dirty="0"/>
          </a:p>
          <a:p>
            <a:pPr lvl="6"/>
            <a:r>
              <a:rPr lang="en-GB" dirty="0"/>
              <a:t>Body text</a:t>
            </a:r>
          </a:p>
          <a:p>
            <a:pPr lvl="7"/>
            <a:r>
              <a:rPr lang="en-GB" dirty="0"/>
              <a:t>Big slide title in text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6E-9DAD-B02C-F7A6-CA383565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0272" y="6447600"/>
            <a:ext cx="191128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C467-0595-2300-4CC9-FB5B0D3F5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400" y="6447600"/>
            <a:ext cx="220015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A963-5D6A-0E83-260B-E03A9EF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798" y="6447600"/>
            <a:ext cx="63360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5562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2" r:id="rId3"/>
    <p:sldLayoutId id="2147483718" r:id="rId4"/>
    <p:sldLayoutId id="2147483714" r:id="rId5"/>
    <p:sldLayoutId id="2147483713" r:id="rId6"/>
    <p:sldLayoutId id="2147483710" r:id="rId7"/>
    <p:sldLayoutId id="2147483711" r:id="rId8"/>
    <p:sldLayoutId id="2147483717" r:id="rId9"/>
    <p:sldLayoutId id="2147483715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spc="-20" baseline="0">
          <a:solidFill>
            <a:schemeClr val="tx2"/>
          </a:solidFill>
          <a:latin typeface="Ryker Text Bold" pitchFamily="2" charset="77"/>
          <a:ea typeface="+mj-ea"/>
          <a:cs typeface="+mj-cs"/>
        </a:defRPr>
      </a:lvl1pPr>
    </p:titleStyle>
    <p:bodyStyle>
      <a:lvl1pPr marL="1080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750" b="1" i="0" kern="1200" spc="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b="1" i="0" kern="1200">
          <a:solidFill>
            <a:schemeClr val="tx2"/>
          </a:solidFill>
          <a:latin typeface="Ryker Text Bold" pitchFamily="2" charset="77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8280000" cy="31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1577244"/>
            <a:ext cx="54936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Title in body text</a:t>
            </a:r>
          </a:p>
          <a:p>
            <a:pPr lvl="6"/>
            <a:r>
              <a:rPr lang="en-US" dirty="0"/>
              <a:t>Body text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6E-9DAD-B02C-F7A6-CA383565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7200" y="6447600"/>
            <a:ext cx="191128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C467-0595-2300-4CC9-FB5B0D3F5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600" y="6447600"/>
            <a:ext cx="2199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A963-5D6A-0E83-260B-E03A9EF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798" y="6447600"/>
            <a:ext cx="63360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944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spc="-2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080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b="1" i="0" kern="1200" spc="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450450"/>
            <a:ext cx="5493600" cy="14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2221000"/>
            <a:ext cx="5493600" cy="3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a subtitle or your name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739C9A9-6A45-DE8E-6046-C0108B82B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600" y="6447600"/>
            <a:ext cx="2199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4BD2DCD-9B8D-2396-7489-54E1E490E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7200" y="6447600"/>
            <a:ext cx="191159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2957917-1EBD-CC48-AB6F-59E64EF18869}" type="datetimeFigureOut">
              <a:rPr lang="en-BE" smtClean="0"/>
              <a:pPr/>
              <a:t>08/19/2024</a:t>
            </a:fld>
            <a:endParaRPr lang="en-BE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6EE4684-A2EC-0C16-15C4-A3D50731B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447600"/>
            <a:ext cx="633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D4DBEF6-E7F5-A148-9BC0-6454A26194D0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5024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88" r:id="rId6"/>
    <p:sldLayoutId id="2147483716" r:id="rId7"/>
  </p:sldLayoutIdLst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500" b="0" i="0" kern="1200" spc="-20" baseline="0">
          <a:solidFill>
            <a:schemeClr val="tx1"/>
          </a:solidFill>
          <a:latin typeface="Ryker Text Regula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3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b="1" i="0" kern="1200" spc="-2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8280000" cy="31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1577244"/>
            <a:ext cx="54936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6E-9DAD-B02C-F7A6-CA383565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5472" y="6447600"/>
            <a:ext cx="191128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C467-0595-2300-4CC9-FB5B0D3F5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600" y="6447600"/>
            <a:ext cx="220015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A963-5D6A-0E83-260B-E03A9EF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798" y="6447600"/>
            <a:ext cx="63360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270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6" r:id="rId19"/>
    <p:sldLayoutId id="214748379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spc="-2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080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b="1" i="0" kern="1200" spc="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8280000" cy="31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1577244"/>
            <a:ext cx="54936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6E-9DAD-B02C-F7A6-CA383565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5472" y="6447600"/>
            <a:ext cx="191128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C467-0595-2300-4CC9-FB5B0D3F5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600" y="6447600"/>
            <a:ext cx="220015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A963-5D6A-0E83-260B-E03A9EF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798" y="6447600"/>
            <a:ext cx="63360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39E1148-054A-A2E3-39E2-87F4C870E62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52000" y="374400"/>
            <a:ext cx="633600" cy="6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5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4" r:id="rId16"/>
    <p:sldLayoutId id="21474837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spc="-2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080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b="1" i="0" kern="1200" spc="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450450"/>
            <a:ext cx="5493600" cy="14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2221000"/>
            <a:ext cx="5493600" cy="3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a subtitle or your name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739C9A9-6A45-DE8E-6046-C0108B82B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600" y="6447600"/>
            <a:ext cx="2199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4BD2DCD-9B8D-2396-7489-54E1E490E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7200" y="6447600"/>
            <a:ext cx="1911599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5FA81C0-456F-4ACD-A31B-E8F877DE7CC7}" type="datetimeFigureOut">
              <a:rPr lang="nl-BE" smtClean="0"/>
              <a:t>19/08/2024</a:t>
            </a:fld>
            <a:endParaRPr lang="nl-BE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6EE4684-A2EC-0C16-15C4-A3D50731B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2000" y="6447600"/>
            <a:ext cx="633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A8FBC8-DF86-43AA-94FE-1D84BFBD3CE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108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9" r:id="rId12"/>
    <p:sldLayoutId id="2147483792" r:id="rId13"/>
  </p:sldLayoutIdLst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3500" b="0" i="0" kern="1200" spc="-20" baseline="0">
          <a:solidFill>
            <a:schemeClr val="tx1"/>
          </a:solidFill>
          <a:latin typeface="Ryker Text Regula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 spc="-20" baseline="0">
          <a:solidFill>
            <a:schemeClr val="tx2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Clr>
          <a:schemeClr val="accent3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b="1" i="0" kern="1200" spc="-2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C908A-9660-DEFB-8BE3-C3140155C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572400"/>
            <a:ext cx="828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Add a </a:t>
            </a:r>
            <a:r>
              <a:rPr lang="en-US" dirty="0" err="1"/>
              <a:t>slidetitle</a:t>
            </a:r>
            <a:r>
              <a:rPr lang="en-US" dirty="0"/>
              <a:t> here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4AE8-1ED6-2EC6-5FAC-69B885F8E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1274400"/>
            <a:ext cx="828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Title in </a:t>
            </a:r>
            <a:r>
              <a:rPr lang="en-GB" dirty="0" err="1"/>
              <a:t>bodytext</a:t>
            </a:r>
            <a:endParaRPr lang="en-GB" dirty="0"/>
          </a:p>
          <a:p>
            <a:pPr lvl="6"/>
            <a:r>
              <a:rPr lang="en-GB" dirty="0"/>
              <a:t>Body text</a:t>
            </a:r>
          </a:p>
          <a:p>
            <a:pPr lvl="7"/>
            <a:r>
              <a:rPr lang="en-GB" dirty="0"/>
              <a:t>Big slide title in text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6E-9DAD-B02C-F7A6-CA383565F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60272" y="6447600"/>
            <a:ext cx="1911284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7C3A6E86-6ECB-4964-950A-2BC01C6B56E2}" type="datetimeFigureOut">
              <a:rPr lang="nl-NL" smtClean="0"/>
              <a:pPr/>
              <a:t>19-8-2024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C467-0595-2300-4CC9-FB5B0D3F5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400" y="6447600"/>
            <a:ext cx="2200158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A963-5D6A-0E83-260B-E03A9EF7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50798" y="6447600"/>
            <a:ext cx="633601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78FC8D32-AAA4-4426-89AD-5247DEC6DB7E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06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spc="-20" baseline="0">
          <a:solidFill>
            <a:schemeClr val="tx2"/>
          </a:solidFill>
          <a:latin typeface="Ryker Text Bold" pitchFamily="2" charset="77"/>
          <a:ea typeface="+mj-ea"/>
          <a:cs typeface="+mj-cs"/>
        </a:defRPr>
      </a:lvl1pPr>
    </p:titleStyle>
    <p:bodyStyle>
      <a:lvl1pPr marL="1080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988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accent6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4896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accent5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871200" indent="-108000" algn="l" defTabSz="914400" rtl="0" eaLnBrk="1" latinLnBrk="0" hangingPunct="1">
        <a:lnSpc>
          <a:spcPts val="2450"/>
        </a:lnSpc>
        <a:spcBef>
          <a:spcPts val="0"/>
        </a:spcBef>
        <a:spcAft>
          <a:spcPts val="500"/>
        </a:spcAft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750" b="1" i="0" kern="1200" spc="0" baseline="0">
          <a:solidFill>
            <a:schemeClr val="tx1"/>
          </a:solidFill>
          <a:latin typeface="Ryker Text Bold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75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b="1" i="0" kern="1200">
          <a:solidFill>
            <a:schemeClr val="tx2"/>
          </a:solidFill>
          <a:latin typeface="Ryker Text Bold" pitchFamily="2" charset="77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6E7F-B22A-B529-D3AA-6761BAC4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00" y="386500"/>
            <a:ext cx="5490000" cy="1077218"/>
          </a:xfrm>
        </p:spPr>
        <p:txBody>
          <a:bodyPr/>
          <a:lstStyle/>
          <a:p>
            <a:r>
              <a:rPr lang="nl-BE" dirty="0"/>
              <a:t>Analyst Update</a:t>
            </a:r>
            <a:br>
              <a:rPr lang="nl-BE" dirty="0"/>
            </a:br>
            <a:r>
              <a:rPr lang="nl-BE" dirty="0"/>
              <a:t>2024 H1 Results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9A5E6-E8A8-6B3A-A755-26A5927EC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400" y="5590298"/>
            <a:ext cx="4620991" cy="392400"/>
          </a:xfrm>
        </p:spPr>
        <p:txBody>
          <a:bodyPr/>
          <a:lstStyle/>
          <a:p>
            <a:r>
              <a:rPr lang="nl-BE" sz="1600" dirty="0">
                <a:solidFill>
                  <a:schemeClr val="tx1"/>
                </a:solidFill>
              </a:rPr>
              <a:t>Piet Sanders° - CEO </a:t>
            </a:r>
          </a:p>
          <a:p>
            <a:r>
              <a:rPr lang="nl-BE" sz="1600" dirty="0">
                <a:solidFill>
                  <a:schemeClr val="tx1"/>
                </a:solidFill>
              </a:rPr>
              <a:t>Yves Regniers* - CFO</a:t>
            </a:r>
          </a:p>
          <a:p>
            <a:r>
              <a:rPr lang="nl-BE" sz="800" dirty="0">
                <a:solidFill>
                  <a:schemeClr val="tx1"/>
                </a:solidFill>
              </a:rPr>
              <a:t>° perm. representative Leading for Growth BV</a:t>
            </a:r>
          </a:p>
          <a:p>
            <a:r>
              <a:rPr lang="nl-BE" sz="800" dirty="0">
                <a:solidFill>
                  <a:schemeClr val="tx1"/>
                </a:solidFill>
              </a:rPr>
              <a:t>*perm. Representative Esroh BV </a:t>
            </a:r>
          </a:p>
        </p:txBody>
      </p:sp>
    </p:spTree>
    <p:extLst>
      <p:ext uri="{BB962C8B-B14F-4D97-AF65-F5344CB8AC3E}">
        <p14:creationId xmlns:p14="http://schemas.microsoft.com/office/powerpoint/2010/main" val="39713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Net debt </a:t>
            </a:r>
            <a:r>
              <a:rPr lang="nl-BE" dirty="0" err="1"/>
              <a:t>evolution</a:t>
            </a:r>
            <a:r>
              <a:rPr lang="nl-BE" dirty="0"/>
              <a:t> (</a:t>
            </a:r>
            <a:r>
              <a:rPr lang="nl-BE" dirty="0" err="1"/>
              <a:t>including</a:t>
            </a:r>
            <a:r>
              <a:rPr lang="nl-BE" dirty="0"/>
              <a:t> IFRS16 </a:t>
            </a:r>
            <a:r>
              <a:rPr lang="nl-BE" dirty="0" err="1"/>
              <a:t>leases</a:t>
            </a:r>
            <a:r>
              <a:rPr lang="nl-BE" dirty="0"/>
              <a:t>)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944494" y="507599"/>
            <a:ext cx="2942705" cy="591836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nl-BE" dirty="0"/>
              <a:t>Impact factoring program Ready </a:t>
            </a:r>
            <a:r>
              <a:rPr lang="nl-BE" dirty="0" err="1"/>
              <a:t>Meals</a:t>
            </a:r>
            <a:r>
              <a:rPr lang="nl-BE" dirty="0"/>
              <a:t> </a:t>
            </a:r>
          </a:p>
          <a:p>
            <a:endParaRPr lang="nl-BE" dirty="0"/>
          </a:p>
          <a:p>
            <a:pPr marL="342900" indent="-342900">
              <a:buFontTx/>
              <a:buChar char="-"/>
            </a:pPr>
            <a:r>
              <a:rPr lang="nl-BE" dirty="0"/>
              <a:t>Solid liquidity headroom </a:t>
            </a:r>
          </a:p>
          <a:p>
            <a:endParaRPr lang="nl-BE" dirty="0"/>
          </a:p>
          <a:p>
            <a:pPr marL="342900" indent="-342900">
              <a:buFontTx/>
              <a:buChar char="-"/>
            </a:pPr>
            <a:r>
              <a:rPr lang="nl-BE" dirty="0"/>
              <a:t>Limited impact Leases (IFRS16)</a:t>
            </a:r>
          </a:p>
          <a:p>
            <a:pPr marL="342900" indent="-342900">
              <a:buFontTx/>
              <a:buChar char="-"/>
            </a:pPr>
            <a:endParaRPr lang="nl-BE" dirty="0"/>
          </a:p>
          <a:p>
            <a:pPr marL="342900" indent="-342900">
              <a:buFontTx/>
              <a:buChar char="-"/>
            </a:pPr>
            <a:r>
              <a:rPr lang="nl-BE" dirty="0" err="1"/>
              <a:t>Leverage</a:t>
            </a:r>
            <a:r>
              <a:rPr lang="nl-BE" dirty="0"/>
              <a:t> 0.6x TTM U-EBITDA at 30/6/24</a:t>
            </a:r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506311"/>
              </p:ext>
            </p:extLst>
          </p:nvPr>
        </p:nvGraphicFramePr>
        <p:xfrm>
          <a:off x="507600" y="1730228"/>
          <a:ext cx="8175006" cy="462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3580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36E5-1DF3-C48A-CEB1-14A16043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00" y="543638"/>
            <a:ext cx="5493600" cy="339288"/>
          </a:xfrm>
        </p:spPr>
        <p:txBody>
          <a:bodyPr/>
          <a:lstStyle/>
          <a:p>
            <a:r>
              <a:rPr lang="en-BE" sz="2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27A7-5727-6214-958C-27C57F98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688" y="2111547"/>
            <a:ext cx="9520364" cy="465195"/>
          </a:xfrm>
        </p:spPr>
        <p:txBody>
          <a:bodyPr/>
          <a:lstStyle/>
          <a:p>
            <a:r>
              <a:rPr lang="en-US" sz="3000" spc="0" dirty="0">
                <a:latin typeface="Ryker Text Light" pitchFamily="2" charset="77"/>
              </a:rPr>
              <a:t>What’s Cooking 2024 H1 Results</a:t>
            </a:r>
            <a:endParaRPr lang="en-GB" sz="3000" spc="0" dirty="0">
              <a:latin typeface="Ryker Text Light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A197-BF4D-C842-872C-ACE3C4AAFE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2400" y="943468"/>
            <a:ext cx="8280000" cy="339288"/>
          </a:xfrm>
        </p:spPr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BC8D2-5BF7-186F-0FB0-593E6CA0A4D5}"/>
              </a:ext>
            </a:extLst>
          </p:cNvPr>
          <p:cNvSpPr>
            <a:spLocks noGrp="1" noChangeAspect="1"/>
          </p:cNvSpPr>
          <p:nvPr>
            <p:ph type="body" idx="14"/>
          </p:nvPr>
        </p:nvSpPr>
        <p:spPr>
          <a:xfrm>
            <a:off x="579104" y="1949251"/>
            <a:ext cx="676800" cy="816171"/>
          </a:xfrm>
        </p:spPr>
        <p:txBody>
          <a:bodyPr/>
          <a:lstStyle/>
          <a:p>
            <a:r>
              <a:rPr lang="en-BE" sz="2600" b="1" dirty="0">
                <a:latin typeface="Ryker Text Bold" pitchFamily="2" charset="77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3239868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accent6"/>
                </a:solidFill>
                <a:latin typeface="Ryker Text Light" pitchFamily="2" charset="77"/>
              </a:rPr>
              <a:t>What’s Cooking in the future?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3026454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2600" b="1" dirty="0">
                <a:latin typeface="Ryker Text Bold" pitchFamily="2" charset="77"/>
              </a:rPr>
              <a:t>2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A1247D-7A2E-A152-5D19-D17575DD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0"/>
            <a:ext cx="652145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4103657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00" b="1" dirty="0">
                <a:latin typeface="Ryker Text Bold" pitchFamily="2" charset="77"/>
              </a:rPr>
              <a:t>3</a:t>
            </a:r>
            <a:endParaRPr lang="en-BE" sz="2600" b="1" dirty="0">
              <a:latin typeface="Ryker Text Bold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4223094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2D3C4B"/>
                </a:solidFill>
                <a:latin typeface="Ryker Text Light" pitchFamily="2" charset="77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049559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future</a:t>
            </a:r>
            <a:endParaRPr lang="nl-BE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07600" y="1411994"/>
            <a:ext cx="11271535" cy="4320000"/>
          </a:xfrm>
        </p:spPr>
        <p:txBody>
          <a:bodyPr/>
          <a:lstStyle/>
          <a:p>
            <a:r>
              <a:rPr lang="nl-BE" sz="1400" b="1" dirty="0"/>
              <a:t>Inflation is not over – but we are better equipped than in the past to avoid huge impact on </a:t>
            </a:r>
            <a:r>
              <a:rPr lang="nl-BE" sz="1400" b="1" dirty="0" err="1"/>
              <a:t>bottom</a:t>
            </a:r>
            <a:r>
              <a:rPr lang="nl-BE" sz="1400" b="1" dirty="0"/>
              <a:t>-line </a:t>
            </a:r>
          </a:p>
          <a:p>
            <a:pPr marL="0" indent="0">
              <a:buNone/>
            </a:pPr>
            <a:endParaRPr lang="nl-BE" sz="1400" b="1" dirty="0"/>
          </a:p>
          <a:p>
            <a:r>
              <a:rPr lang="nl-BE" sz="1400" b="1" dirty="0"/>
              <a:t>Food ingredient commodities remain dependent on weather, </a:t>
            </a:r>
            <a:r>
              <a:rPr lang="nl-BE" sz="1400" b="1" dirty="0" err="1"/>
              <a:t>climate</a:t>
            </a:r>
            <a:r>
              <a:rPr lang="nl-BE" sz="1400" b="1" dirty="0"/>
              <a:t>....</a:t>
            </a:r>
          </a:p>
          <a:p>
            <a:pPr marL="0" indent="0">
              <a:buNone/>
            </a:pPr>
            <a:endParaRPr lang="nl-BE" sz="1400" b="1" dirty="0"/>
          </a:p>
          <a:p>
            <a:r>
              <a:rPr lang="nl-BE" sz="1400" b="1" dirty="0" err="1"/>
              <a:t>Trading</a:t>
            </a:r>
            <a:r>
              <a:rPr lang="nl-BE" sz="1400" b="1" dirty="0"/>
              <a:t> </a:t>
            </a:r>
            <a:r>
              <a:rPr lang="nl-BE" sz="1400" b="1" dirty="0" err="1"/>
              <a:t>expected</a:t>
            </a:r>
            <a:r>
              <a:rPr lang="nl-BE" sz="1400" b="1" dirty="0"/>
              <a:t> </a:t>
            </a:r>
            <a:r>
              <a:rPr lang="nl-BE" sz="1400" b="1" dirty="0" err="1"/>
              <a:t>to</a:t>
            </a:r>
            <a:r>
              <a:rPr lang="nl-BE" sz="1400" b="1" dirty="0"/>
              <a:t> </a:t>
            </a:r>
            <a:r>
              <a:rPr lang="nl-BE" sz="1400" b="1" dirty="0" err="1"/>
              <a:t>remain</a:t>
            </a:r>
            <a:r>
              <a:rPr lang="nl-BE" sz="1400" b="1" dirty="0"/>
              <a:t> </a:t>
            </a:r>
            <a:r>
              <a:rPr lang="nl-BE" sz="1400" b="1" dirty="0" err="1"/>
              <a:t>solid</a:t>
            </a:r>
            <a:r>
              <a:rPr lang="nl-BE" sz="1400" b="1" dirty="0"/>
              <a:t>. </a:t>
            </a:r>
            <a:r>
              <a:rPr lang="nl-BE" sz="1400" dirty="0" err="1"/>
              <a:t>Guidance</a:t>
            </a:r>
            <a:r>
              <a:rPr lang="nl-BE" sz="1400" dirty="0"/>
              <a:t> 55-65 </a:t>
            </a:r>
            <a:r>
              <a:rPr lang="nl-BE" sz="1400" dirty="0" err="1"/>
              <a:t>Mio</a:t>
            </a:r>
            <a:r>
              <a:rPr lang="nl-BE" sz="1400" dirty="0"/>
              <a:t> </a:t>
            </a:r>
            <a:r>
              <a:rPr lang="nl-BE" sz="1400" dirty="0" err="1"/>
              <a:t>Underlying</a:t>
            </a:r>
            <a:r>
              <a:rPr lang="nl-BE" sz="1400" dirty="0"/>
              <a:t> EBITDA full </a:t>
            </a:r>
            <a:r>
              <a:rPr lang="nl-BE" sz="1400" dirty="0" err="1"/>
              <a:t>year</a:t>
            </a:r>
            <a:r>
              <a:rPr lang="nl-BE" sz="1400" dirty="0"/>
              <a:t> 2024, </a:t>
            </a:r>
            <a:r>
              <a:rPr lang="nl-BE" sz="1400" dirty="0" err="1"/>
              <a:t>based</a:t>
            </a:r>
            <a:r>
              <a:rPr lang="nl-BE" sz="1400" dirty="0"/>
              <a:t> on </a:t>
            </a:r>
            <a:r>
              <a:rPr lang="nl-BE" sz="1400" dirty="0" err="1"/>
              <a:t>current</a:t>
            </a:r>
            <a:r>
              <a:rPr lang="nl-BE" sz="1400" dirty="0"/>
              <a:t> </a:t>
            </a:r>
            <a:r>
              <a:rPr lang="nl-BE" sz="1400" dirty="0" err="1"/>
              <a:t>consolidation</a:t>
            </a:r>
            <a:r>
              <a:rPr lang="nl-BE" sz="1400" dirty="0"/>
              <a:t> </a:t>
            </a:r>
            <a:r>
              <a:rPr lang="nl-BE" sz="1400" dirty="0" err="1"/>
              <a:t>circle</a:t>
            </a:r>
            <a:r>
              <a:rPr lang="nl-BE" sz="1400" dirty="0"/>
              <a:t>. </a:t>
            </a:r>
          </a:p>
          <a:p>
            <a:pPr marL="0" indent="0">
              <a:buNone/>
            </a:pPr>
            <a:endParaRPr lang="nl-BE" sz="1400" dirty="0"/>
          </a:p>
          <a:p>
            <a:r>
              <a:rPr lang="nl-BE" sz="1400" b="1" dirty="0"/>
              <a:t>Strategic project: </a:t>
            </a:r>
          </a:p>
          <a:p>
            <a:pPr lvl="1"/>
            <a:r>
              <a:rPr lang="nl-BE" sz="1400" dirty="0" err="1"/>
              <a:t>Potential</a:t>
            </a:r>
            <a:r>
              <a:rPr lang="nl-BE" sz="1400" dirty="0"/>
              <a:t> sale Savoury – well on track</a:t>
            </a:r>
          </a:p>
          <a:p>
            <a:pPr marL="190800" lvl="1" indent="0">
              <a:buNone/>
            </a:pPr>
            <a:endParaRPr lang="nl-BE" sz="1400" dirty="0"/>
          </a:p>
          <a:p>
            <a:r>
              <a:rPr lang="nl-BE" sz="1400" b="1" dirty="0"/>
              <a:t>Solid new </a:t>
            </a:r>
            <a:r>
              <a:rPr lang="nl-BE" sz="1400" b="1" dirty="0" err="1"/>
              <a:t>products</a:t>
            </a:r>
            <a:r>
              <a:rPr lang="nl-BE" sz="1400" b="1" dirty="0"/>
              <a:t> pipeline </a:t>
            </a:r>
            <a:r>
              <a:rPr lang="nl-BE" sz="1400" b="1" dirty="0" err="1"/>
              <a:t>for</a:t>
            </a:r>
            <a:r>
              <a:rPr lang="nl-BE" sz="1400" b="1" dirty="0"/>
              <a:t> 2025 – in line </a:t>
            </a:r>
            <a:r>
              <a:rPr lang="nl-BE" sz="1400" b="1" dirty="0" err="1"/>
              <a:t>with</a:t>
            </a:r>
            <a:r>
              <a:rPr lang="nl-BE" sz="1400" b="1" dirty="0"/>
              <a:t> </a:t>
            </a:r>
            <a:r>
              <a:rPr lang="nl-BE" sz="1400" b="1" dirty="0" err="1"/>
              <a:t>strategy</a:t>
            </a:r>
            <a:endParaRPr lang="nl-BE" sz="1400" b="1" dirty="0"/>
          </a:p>
          <a:p>
            <a:pPr marL="0" indent="0">
              <a:buNone/>
            </a:pPr>
            <a:endParaRPr lang="nl-BE" sz="1400" b="1" dirty="0"/>
          </a:p>
          <a:p>
            <a:r>
              <a:rPr lang="nl-BE" sz="1400" b="1" dirty="0" err="1"/>
              <a:t>Longer</a:t>
            </a:r>
            <a:r>
              <a:rPr lang="nl-BE" sz="1400" b="1" dirty="0"/>
              <a:t> term: </a:t>
            </a:r>
          </a:p>
          <a:p>
            <a:pPr lvl="1"/>
            <a:r>
              <a:rPr lang="nl-BE" sz="1400" dirty="0" err="1"/>
              <a:t>Expecting</a:t>
            </a:r>
            <a:r>
              <a:rPr lang="nl-BE" sz="1400" dirty="0"/>
              <a:t> a </a:t>
            </a:r>
            <a:r>
              <a:rPr lang="nl-BE" sz="1400" dirty="0" err="1"/>
              <a:t>higher</a:t>
            </a:r>
            <a:r>
              <a:rPr lang="nl-BE" sz="1400" dirty="0"/>
              <a:t> </a:t>
            </a:r>
            <a:r>
              <a:rPr lang="nl-BE" sz="1400" dirty="0" err="1"/>
              <a:t>capex</a:t>
            </a:r>
            <a:r>
              <a:rPr lang="nl-BE" sz="1400" dirty="0"/>
              <a:t> </a:t>
            </a:r>
            <a:r>
              <a:rPr lang="nl-BE" sz="1400" dirty="0" err="1"/>
              <a:t>demand</a:t>
            </a:r>
            <a:r>
              <a:rPr lang="nl-BE" sz="1400" dirty="0"/>
              <a:t> in Ready </a:t>
            </a:r>
            <a:r>
              <a:rPr lang="nl-BE" sz="1400" dirty="0" err="1"/>
              <a:t>Meals</a:t>
            </a:r>
            <a:r>
              <a:rPr lang="nl-BE" sz="1400" dirty="0"/>
              <a:t> </a:t>
            </a:r>
            <a:r>
              <a:rPr lang="nl-BE" sz="1400" dirty="0" err="1"/>
              <a:t>to</a:t>
            </a:r>
            <a:r>
              <a:rPr lang="nl-BE" sz="1400" dirty="0"/>
              <a:t> benefit </a:t>
            </a:r>
            <a:r>
              <a:rPr lang="nl-BE" sz="1400" dirty="0" err="1"/>
              <a:t>from</a:t>
            </a:r>
            <a:r>
              <a:rPr lang="nl-BE" sz="1400" dirty="0"/>
              <a:t> </a:t>
            </a:r>
            <a:r>
              <a:rPr lang="nl-BE" sz="1400" dirty="0" err="1"/>
              <a:t>organic</a:t>
            </a:r>
            <a:r>
              <a:rPr lang="nl-BE" sz="1400" dirty="0"/>
              <a:t> </a:t>
            </a:r>
            <a:r>
              <a:rPr lang="nl-BE" sz="1400" dirty="0" err="1"/>
              <a:t>growth</a:t>
            </a:r>
            <a:r>
              <a:rPr lang="nl-BE" sz="1400" dirty="0"/>
              <a:t> </a:t>
            </a:r>
            <a:r>
              <a:rPr lang="nl-BE" sz="1400" dirty="0" err="1"/>
              <a:t>opportunities</a:t>
            </a:r>
            <a:r>
              <a:rPr lang="nl-BE" sz="1400" dirty="0"/>
              <a:t> in </a:t>
            </a:r>
            <a:r>
              <a:rPr lang="nl-BE" sz="1400" dirty="0" err="1"/>
              <a:t>the</a:t>
            </a:r>
            <a:r>
              <a:rPr lang="nl-BE" sz="1400" dirty="0"/>
              <a:t> market</a:t>
            </a:r>
          </a:p>
          <a:p>
            <a:endParaRPr lang="nl-BE" sz="1400" b="1" dirty="0"/>
          </a:p>
          <a:p>
            <a:endParaRPr lang="nl-BE" sz="14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 err="1"/>
              <a:t>Courageous</a:t>
            </a:r>
            <a:r>
              <a:rPr lang="nl-BE" i="1" dirty="0"/>
              <a:t> &amp; </a:t>
            </a:r>
            <a:r>
              <a:rPr lang="nl-BE" i="1" dirty="0" err="1"/>
              <a:t>Confident</a:t>
            </a:r>
            <a:r>
              <a:rPr lang="nl-BE" i="1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97724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36E5-1DF3-C48A-CEB1-14A16043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00" y="543638"/>
            <a:ext cx="5493600" cy="339288"/>
          </a:xfrm>
        </p:spPr>
        <p:txBody>
          <a:bodyPr/>
          <a:lstStyle/>
          <a:p>
            <a:r>
              <a:rPr lang="en-BE" sz="2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27A7-5727-6214-958C-27C57F98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688" y="2111547"/>
            <a:ext cx="9520364" cy="465195"/>
          </a:xfrm>
        </p:spPr>
        <p:txBody>
          <a:bodyPr/>
          <a:lstStyle/>
          <a:p>
            <a:r>
              <a:rPr lang="en-US" sz="3000" spc="0" dirty="0">
                <a:latin typeface="Ryker Text Light" pitchFamily="2" charset="77"/>
              </a:rPr>
              <a:t>What’s Cooking 2024 H1 Results</a:t>
            </a:r>
            <a:endParaRPr lang="en-GB" sz="3000" spc="0" dirty="0">
              <a:latin typeface="Ryker Text Light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A197-BF4D-C842-872C-ACE3C4AAFE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2400" y="943468"/>
            <a:ext cx="8280000" cy="339288"/>
          </a:xfrm>
        </p:spPr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BC8D2-5BF7-186F-0FB0-593E6CA0A4D5}"/>
              </a:ext>
            </a:extLst>
          </p:cNvPr>
          <p:cNvSpPr>
            <a:spLocks noGrp="1" noChangeAspect="1"/>
          </p:cNvSpPr>
          <p:nvPr>
            <p:ph type="body" idx="14"/>
          </p:nvPr>
        </p:nvSpPr>
        <p:spPr>
          <a:xfrm>
            <a:off x="579104" y="1949251"/>
            <a:ext cx="676800" cy="816171"/>
          </a:xfrm>
        </p:spPr>
        <p:txBody>
          <a:bodyPr/>
          <a:lstStyle/>
          <a:p>
            <a:r>
              <a:rPr lang="en-BE" sz="2600" b="1" dirty="0">
                <a:latin typeface="Ryker Text Bold" pitchFamily="2" charset="77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3239868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Ryker Text Light" pitchFamily="2" charset="77"/>
              </a:rPr>
              <a:t>What’s Cooking in the future?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3026454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2600" b="1" dirty="0">
                <a:latin typeface="Ryker Text Bold" pitchFamily="2" charset="77"/>
              </a:rPr>
              <a:t>2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A1247D-7A2E-A152-5D19-D17575DD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0"/>
            <a:ext cx="652145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4103657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00" b="1" dirty="0">
                <a:latin typeface="Ryker Text Bold" pitchFamily="2" charset="77"/>
              </a:rPr>
              <a:t>3</a:t>
            </a:r>
            <a:endParaRPr lang="en-BE" sz="2600" b="1" dirty="0">
              <a:latin typeface="Ryker Text Bold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4223094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accent6"/>
                </a:solidFill>
                <a:latin typeface="Ryker Text Light" pitchFamily="2" charset="77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95684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5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36E5-1DF3-C48A-CEB1-14A16043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00" y="543638"/>
            <a:ext cx="5493600" cy="339288"/>
          </a:xfrm>
        </p:spPr>
        <p:txBody>
          <a:bodyPr/>
          <a:lstStyle/>
          <a:p>
            <a:r>
              <a:rPr lang="en-BE" sz="2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27A7-5727-6214-958C-27C57F98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688" y="2111547"/>
            <a:ext cx="9520364" cy="465195"/>
          </a:xfrm>
        </p:spPr>
        <p:txBody>
          <a:bodyPr/>
          <a:lstStyle/>
          <a:p>
            <a:r>
              <a:rPr lang="en-US" sz="3000" spc="0" dirty="0">
                <a:solidFill>
                  <a:srgbClr val="2D3C4B"/>
                </a:solidFill>
                <a:latin typeface="Ryker Text Light" pitchFamily="2" charset="77"/>
              </a:rPr>
              <a:t>What’s Cooking 2024 H1 Results</a:t>
            </a:r>
            <a:endParaRPr lang="en-GB" sz="3000" spc="0" dirty="0">
              <a:solidFill>
                <a:srgbClr val="2D3C4B"/>
              </a:solidFill>
              <a:latin typeface="Ryker Text Light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A197-BF4D-C842-872C-ACE3C4AAFE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2400" y="943468"/>
            <a:ext cx="8280000" cy="339288"/>
          </a:xfrm>
        </p:spPr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BC8D2-5BF7-186F-0FB0-593E6CA0A4D5}"/>
              </a:ext>
            </a:extLst>
          </p:cNvPr>
          <p:cNvSpPr>
            <a:spLocks noGrp="1" noChangeAspect="1"/>
          </p:cNvSpPr>
          <p:nvPr>
            <p:ph type="body" idx="14"/>
          </p:nvPr>
        </p:nvSpPr>
        <p:spPr>
          <a:xfrm>
            <a:off x="579104" y="1949251"/>
            <a:ext cx="676800" cy="816171"/>
          </a:xfrm>
        </p:spPr>
        <p:txBody>
          <a:bodyPr/>
          <a:lstStyle/>
          <a:p>
            <a:r>
              <a:rPr lang="en-BE" sz="2600" b="1" dirty="0">
                <a:latin typeface="Ryker Text Bold" pitchFamily="2" charset="77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3239868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2D3C4B"/>
                </a:solidFill>
                <a:latin typeface="Ryker Text Light" pitchFamily="2" charset="77"/>
              </a:rPr>
              <a:t>What’s Cooking in the future?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3026454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2600" b="1" dirty="0">
                <a:latin typeface="Ryker Text Bold" pitchFamily="2" charset="77"/>
              </a:rPr>
              <a:t>2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A1247D-7A2E-A152-5D19-D17575DD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0"/>
            <a:ext cx="652145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4103657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00" b="1" dirty="0">
                <a:latin typeface="Ryker Text Bold" pitchFamily="2" charset="77"/>
              </a:rPr>
              <a:t>3</a:t>
            </a:r>
            <a:endParaRPr lang="en-BE" sz="2600" b="1" dirty="0">
              <a:latin typeface="Ryker Text Bold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4223094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2D3C4B"/>
                </a:solidFill>
                <a:latin typeface="Ryker Text Light" pitchFamily="2" charset="77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206803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36E5-1DF3-C48A-CEB1-14A16043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00" y="543638"/>
            <a:ext cx="5493600" cy="339288"/>
          </a:xfrm>
        </p:spPr>
        <p:txBody>
          <a:bodyPr/>
          <a:lstStyle/>
          <a:p>
            <a:r>
              <a:rPr lang="en-BE" sz="2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627A7-5727-6214-958C-27C57F98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688" y="2111547"/>
            <a:ext cx="9520364" cy="465195"/>
          </a:xfrm>
        </p:spPr>
        <p:txBody>
          <a:bodyPr/>
          <a:lstStyle/>
          <a:p>
            <a:r>
              <a:rPr lang="en-US" sz="3000" spc="0" dirty="0">
                <a:solidFill>
                  <a:schemeClr val="accent6"/>
                </a:solidFill>
                <a:latin typeface="Ryker Text Light" pitchFamily="2" charset="77"/>
              </a:rPr>
              <a:t>What’s Cooking 2024 H1 Results</a:t>
            </a:r>
            <a:endParaRPr lang="en-GB" sz="3000" spc="0" dirty="0">
              <a:solidFill>
                <a:schemeClr val="accent6"/>
              </a:solidFill>
              <a:latin typeface="Ryker Text Light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A197-BF4D-C842-872C-ACE3C4AAFE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2400" y="943468"/>
            <a:ext cx="8280000" cy="339288"/>
          </a:xfrm>
        </p:spPr>
        <p:txBody>
          <a:bodyPr/>
          <a:lstStyle/>
          <a:p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BC8D2-5BF7-186F-0FB0-593E6CA0A4D5}"/>
              </a:ext>
            </a:extLst>
          </p:cNvPr>
          <p:cNvSpPr>
            <a:spLocks noGrp="1" noChangeAspect="1"/>
          </p:cNvSpPr>
          <p:nvPr>
            <p:ph type="body" idx="14"/>
          </p:nvPr>
        </p:nvSpPr>
        <p:spPr>
          <a:xfrm>
            <a:off x="579104" y="1949251"/>
            <a:ext cx="676800" cy="816171"/>
          </a:xfrm>
        </p:spPr>
        <p:txBody>
          <a:bodyPr/>
          <a:lstStyle/>
          <a:p>
            <a:r>
              <a:rPr lang="en-BE" sz="2600" b="1" dirty="0">
                <a:latin typeface="Ryker Text Bold" pitchFamily="2" charset="77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3239868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2D3C4B"/>
                </a:solidFill>
                <a:latin typeface="Ryker Text Light" pitchFamily="2" charset="77"/>
              </a:rPr>
              <a:t>What’s Cooking in the future?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3026454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2600" b="1" dirty="0">
                <a:latin typeface="Ryker Text Bold" pitchFamily="2" charset="77"/>
              </a:rPr>
              <a:t>2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A1247D-7A2E-A152-5D19-D17575DD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0"/>
            <a:ext cx="6521450" cy="68580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14D3E7-768C-0D64-4B77-864E469FB81D}"/>
              </a:ext>
            </a:extLst>
          </p:cNvPr>
          <p:cNvSpPr txBox="1">
            <a:spLocks noChangeAspect="1"/>
          </p:cNvSpPr>
          <p:nvPr/>
        </p:nvSpPr>
        <p:spPr>
          <a:xfrm>
            <a:off x="579104" y="4103657"/>
            <a:ext cx="676800" cy="816171"/>
          </a:xfrm>
          <a:custGeom>
            <a:avLst/>
            <a:gdLst>
              <a:gd name="connsiteX0" fmla="*/ 0 w 523451"/>
              <a:gd name="connsiteY0" fmla="*/ 0 h 629494"/>
              <a:gd name="connsiteX1" fmla="*/ 523451 w 523451"/>
              <a:gd name="connsiteY1" fmla="*/ 0 h 629494"/>
              <a:gd name="connsiteX2" fmla="*/ 523451 w 523451"/>
              <a:gd name="connsiteY2" fmla="*/ 548765 h 629494"/>
              <a:gd name="connsiteX3" fmla="*/ 261700 w 523451"/>
              <a:gd name="connsiteY3" fmla="*/ 629494 h 629494"/>
              <a:gd name="connsiteX4" fmla="*/ 0 w 523451"/>
              <a:gd name="connsiteY4" fmla="*/ 548765 h 62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451" h="629494">
                <a:moveTo>
                  <a:pt x="0" y="0"/>
                </a:moveTo>
                <a:lnTo>
                  <a:pt x="523451" y="0"/>
                </a:lnTo>
                <a:lnTo>
                  <a:pt x="523451" y="548765"/>
                </a:lnTo>
                <a:cubicBezTo>
                  <a:pt x="523451" y="548765"/>
                  <a:pt x="332374" y="550644"/>
                  <a:pt x="261700" y="629494"/>
                </a:cubicBezTo>
                <a:cubicBezTo>
                  <a:pt x="191027" y="550644"/>
                  <a:pt x="0" y="548765"/>
                  <a:pt x="0" y="5487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2300" b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20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600" b="1" dirty="0">
                <a:latin typeface="Ryker Text Bold" pitchFamily="2" charset="77"/>
              </a:rPr>
              <a:t>3</a:t>
            </a:r>
            <a:endParaRPr lang="en-BE" sz="2600" b="1" dirty="0">
              <a:latin typeface="Ryker Text Bold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570D06-A999-F66E-7240-11844B472052}"/>
              </a:ext>
            </a:extLst>
          </p:cNvPr>
          <p:cNvSpPr txBox="1">
            <a:spLocks/>
          </p:cNvSpPr>
          <p:nvPr/>
        </p:nvSpPr>
        <p:spPr>
          <a:xfrm>
            <a:off x="1484688" y="4223094"/>
            <a:ext cx="9520364" cy="4651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100"/>
              </a:spcAft>
              <a:buFont typeface="Arial" panose="020B0604020202020204" pitchFamily="34" charset="0"/>
              <a:buNone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988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96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04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71200" indent="-108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b="1" i="0" kern="1200" spc="0" baseline="0">
                <a:solidFill>
                  <a:schemeClr val="tx1"/>
                </a:solidFill>
                <a:latin typeface="Ryker Text Bold" pitchFamily="2" charset="77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2D3C4B"/>
                </a:solidFill>
                <a:latin typeface="Ryker Text Light" pitchFamily="2" charset="77"/>
              </a:rPr>
              <a:t>Questions </a:t>
            </a:r>
          </a:p>
        </p:txBody>
      </p:sp>
    </p:spTree>
    <p:extLst>
      <p:ext uri="{BB962C8B-B14F-4D97-AF65-F5344CB8AC3E}">
        <p14:creationId xmlns:p14="http://schemas.microsoft.com/office/powerpoint/2010/main" val="305703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99288" y="1244735"/>
            <a:ext cx="5493600" cy="4320000"/>
          </a:xfrm>
        </p:spPr>
        <p:txBody>
          <a:bodyPr/>
          <a:lstStyle/>
          <a:p>
            <a:r>
              <a:rPr lang="nl-BE" b="1" dirty="0"/>
              <a:t>Sales Volumes </a:t>
            </a:r>
            <a:r>
              <a:rPr lang="nl-BE" dirty="0"/>
              <a:t>Savoury &amp; Ready Meals </a:t>
            </a:r>
          </a:p>
          <a:p>
            <a:pPr lvl="1"/>
            <a:r>
              <a:rPr lang="nl-BE" dirty="0"/>
              <a:t>Overall up 4%</a:t>
            </a:r>
          </a:p>
          <a:p>
            <a:pPr lvl="1"/>
            <a:r>
              <a:rPr lang="nl-BE" dirty="0"/>
              <a:t>Ready </a:t>
            </a:r>
            <a:r>
              <a:rPr lang="nl-BE" dirty="0" err="1"/>
              <a:t>meals</a:t>
            </a:r>
            <a:r>
              <a:rPr lang="nl-BE" dirty="0"/>
              <a:t> </a:t>
            </a:r>
            <a:r>
              <a:rPr lang="nl-BE" dirty="0" err="1"/>
              <a:t>seeing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increase</a:t>
            </a:r>
            <a:r>
              <a:rPr lang="nl-BE" dirty="0"/>
              <a:t> of 8% in volume, 9% in sales. </a:t>
            </a:r>
          </a:p>
          <a:p>
            <a:pPr lvl="1"/>
            <a:r>
              <a:rPr lang="nl-BE" dirty="0"/>
              <a:t>Savoury volumes </a:t>
            </a:r>
            <a:r>
              <a:rPr lang="nl-BE" dirty="0" err="1"/>
              <a:t>slightly</a:t>
            </a:r>
            <a:r>
              <a:rPr lang="nl-BE" dirty="0"/>
              <a:t> </a:t>
            </a:r>
            <a:r>
              <a:rPr lang="nl-BE" dirty="0" err="1"/>
              <a:t>declining</a:t>
            </a:r>
            <a:r>
              <a:rPr lang="nl-BE" dirty="0"/>
              <a:t>, but mix </a:t>
            </a:r>
            <a:r>
              <a:rPr lang="nl-BE" dirty="0" err="1"/>
              <a:t>between</a:t>
            </a:r>
            <a:r>
              <a:rPr lang="nl-BE" dirty="0"/>
              <a:t> </a:t>
            </a:r>
            <a:r>
              <a:rPr lang="nl-BE" dirty="0" err="1"/>
              <a:t>own-produced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third</a:t>
            </a:r>
            <a:r>
              <a:rPr lang="nl-BE" dirty="0"/>
              <a:t> party logs is </a:t>
            </a:r>
            <a:r>
              <a:rPr lang="nl-BE" dirty="0" err="1"/>
              <a:t>gradually</a:t>
            </a:r>
            <a:r>
              <a:rPr lang="nl-BE" dirty="0"/>
              <a:t> </a:t>
            </a:r>
            <a:r>
              <a:rPr lang="nl-BE" dirty="0" err="1"/>
              <a:t>changing</a:t>
            </a:r>
            <a:r>
              <a:rPr lang="nl-BE" dirty="0"/>
              <a:t> </a:t>
            </a:r>
            <a:r>
              <a:rPr lang="nl-BE" dirty="0" err="1"/>
              <a:t>towards</a:t>
            </a:r>
            <a:r>
              <a:rPr lang="nl-BE" dirty="0"/>
              <a:t> more </a:t>
            </a:r>
            <a:r>
              <a:rPr lang="nl-BE" dirty="0" err="1"/>
              <a:t>owned</a:t>
            </a:r>
            <a:r>
              <a:rPr lang="nl-BE" dirty="0"/>
              <a:t> </a:t>
            </a:r>
            <a:r>
              <a:rPr lang="nl-BE" dirty="0" err="1"/>
              <a:t>produced</a:t>
            </a:r>
            <a:r>
              <a:rPr lang="nl-BE" dirty="0"/>
              <a:t>. Turnover </a:t>
            </a:r>
            <a:r>
              <a:rPr lang="nl-BE" dirty="0" err="1"/>
              <a:t>remained</a:t>
            </a:r>
            <a:r>
              <a:rPr lang="nl-BE" dirty="0"/>
              <a:t> </a:t>
            </a:r>
            <a:r>
              <a:rPr lang="nl-BE" dirty="0" err="1"/>
              <a:t>stable</a:t>
            </a:r>
            <a:r>
              <a:rPr lang="nl-BE" dirty="0"/>
              <a:t>.</a:t>
            </a:r>
          </a:p>
          <a:p>
            <a:pPr lvl="1"/>
            <a:endParaRPr lang="nl-BE" dirty="0"/>
          </a:p>
          <a:p>
            <a:r>
              <a:rPr lang="nl-BE" b="1" dirty="0" err="1"/>
              <a:t>Raw</a:t>
            </a:r>
            <a:r>
              <a:rPr lang="nl-BE" b="1" dirty="0"/>
              <a:t> </a:t>
            </a:r>
            <a:r>
              <a:rPr lang="nl-BE" b="1" dirty="0" err="1"/>
              <a:t>material</a:t>
            </a:r>
            <a:r>
              <a:rPr lang="nl-BE" b="1" dirty="0"/>
              <a:t> </a:t>
            </a:r>
            <a:r>
              <a:rPr lang="nl-BE" b="1" dirty="0" err="1"/>
              <a:t>prices</a:t>
            </a:r>
            <a:r>
              <a:rPr lang="nl-BE" b="1" dirty="0"/>
              <a:t> </a:t>
            </a:r>
            <a:r>
              <a:rPr lang="nl-BE" b="1" dirty="0" err="1"/>
              <a:t>remain</a:t>
            </a:r>
            <a:r>
              <a:rPr lang="nl-BE" b="1" dirty="0"/>
              <a:t> at </a:t>
            </a:r>
            <a:r>
              <a:rPr lang="nl-BE" b="1" dirty="0" err="1"/>
              <a:t>very</a:t>
            </a:r>
            <a:r>
              <a:rPr lang="nl-BE" b="1" dirty="0"/>
              <a:t> high levels:</a:t>
            </a:r>
            <a:endParaRPr lang="nl-BE" dirty="0"/>
          </a:p>
          <a:p>
            <a:pPr lvl="1"/>
            <a:r>
              <a:rPr lang="nl-BE" dirty="0" err="1"/>
              <a:t>Animal</a:t>
            </a:r>
            <a:r>
              <a:rPr lang="nl-BE" dirty="0"/>
              <a:t> proteins – e.g. </a:t>
            </a:r>
            <a:r>
              <a:rPr lang="nl-BE" dirty="0" err="1"/>
              <a:t>pork</a:t>
            </a:r>
            <a:r>
              <a:rPr lang="nl-BE" dirty="0"/>
              <a:t> </a:t>
            </a:r>
            <a:r>
              <a:rPr lang="nl-BE" dirty="0" err="1"/>
              <a:t>meat</a:t>
            </a:r>
            <a:r>
              <a:rPr lang="nl-BE" dirty="0"/>
              <a:t> </a:t>
            </a: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Vegetables</a:t>
            </a:r>
            <a:r>
              <a:rPr lang="nl-BE" dirty="0">
                <a:sym typeface="Wingdings" panose="05000000000000000000" pitchFamily="2" charset="2"/>
              </a:rPr>
              <a:t> &amp; </a:t>
            </a:r>
            <a:r>
              <a:rPr lang="nl-BE" dirty="0" err="1">
                <a:sym typeface="Wingdings" panose="05000000000000000000" pitchFamily="2" charset="2"/>
              </a:rPr>
              <a:t>other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ingredients</a:t>
            </a:r>
            <a:r>
              <a:rPr lang="nl-BE" dirty="0">
                <a:sym typeface="Wingdings" panose="05000000000000000000" pitchFamily="2" charset="2"/>
              </a:rPr>
              <a:t> (impact wet start of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year</a:t>
            </a:r>
            <a:r>
              <a:rPr lang="nl-BE" dirty="0">
                <a:sym typeface="Wingdings" panose="05000000000000000000" pitchFamily="2" charset="2"/>
              </a:rPr>
              <a:t> in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North, </a:t>
            </a:r>
            <a:r>
              <a:rPr lang="nl-BE" dirty="0" err="1">
                <a:sym typeface="Wingdings" panose="05000000000000000000" pitchFamily="2" charset="2"/>
              </a:rPr>
              <a:t>extremely</a:t>
            </a:r>
            <a:r>
              <a:rPr lang="nl-BE" dirty="0">
                <a:sym typeface="Wingdings" panose="05000000000000000000" pitchFamily="2" charset="2"/>
              </a:rPr>
              <a:t> dry </a:t>
            </a:r>
            <a:r>
              <a:rPr lang="nl-BE" dirty="0" err="1">
                <a:sym typeface="Wingdings" panose="05000000000000000000" pitchFamily="2" charset="2"/>
              </a:rPr>
              <a:t>conditions</a:t>
            </a:r>
            <a:r>
              <a:rPr lang="nl-BE" dirty="0">
                <a:sym typeface="Wingdings" panose="05000000000000000000" pitchFamily="2" charset="2"/>
              </a:rPr>
              <a:t> in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South of Europe)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But % </a:t>
            </a:r>
            <a:r>
              <a:rPr lang="nl-BE" dirty="0" err="1">
                <a:sym typeface="Wingdings" panose="05000000000000000000" pitchFamily="2" charset="2"/>
              </a:rPr>
              <a:t>inflation</a:t>
            </a:r>
            <a:r>
              <a:rPr lang="nl-BE" dirty="0">
                <a:sym typeface="Wingdings" panose="05000000000000000000" pitchFamily="2" charset="2"/>
              </a:rPr>
              <a:t> is </a:t>
            </a:r>
            <a:r>
              <a:rPr lang="nl-BE" dirty="0" err="1">
                <a:sym typeface="Wingdings" panose="05000000000000000000" pitchFamily="2" charset="2"/>
              </a:rPr>
              <a:t>generally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decreasing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more ‘</a:t>
            </a:r>
            <a:r>
              <a:rPr lang="nl-BE" dirty="0" err="1">
                <a:sym typeface="Wingdings" panose="05000000000000000000" pitchFamily="2" charset="2"/>
              </a:rPr>
              <a:t>normal</a:t>
            </a:r>
            <a:r>
              <a:rPr lang="nl-BE" dirty="0">
                <a:sym typeface="Wingdings" panose="05000000000000000000" pitchFamily="2" charset="2"/>
              </a:rPr>
              <a:t>’ </a:t>
            </a:r>
            <a:r>
              <a:rPr lang="nl-BE" dirty="0" err="1">
                <a:sym typeface="Wingdings" panose="05000000000000000000" pitchFamily="2" charset="2"/>
              </a:rPr>
              <a:t>inflation</a:t>
            </a:r>
            <a:r>
              <a:rPr lang="nl-BE" dirty="0">
                <a:sym typeface="Wingdings" panose="05000000000000000000" pitchFamily="2" charset="2"/>
              </a:rPr>
              <a:t> levels</a:t>
            </a:r>
          </a:p>
          <a:p>
            <a:pPr lvl="1"/>
            <a:endParaRPr lang="nl-BE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2024 H1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/>
              <a:t>Trading </a:t>
            </a:r>
            <a:r>
              <a:rPr lang="nl-BE" i="1" dirty="0" err="1"/>
              <a:t>Highlights</a:t>
            </a:r>
            <a:endParaRPr lang="nl-BE" i="1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r="17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492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507600" y="1372842"/>
            <a:ext cx="5804300" cy="5256558"/>
          </a:xfrm>
        </p:spPr>
        <p:txBody>
          <a:bodyPr/>
          <a:lstStyle/>
          <a:p>
            <a:r>
              <a:rPr lang="nl-BE" b="1" dirty="0" err="1">
                <a:sym typeface="Wingdings" panose="05000000000000000000" pitchFamily="2" charset="2"/>
              </a:rPr>
              <a:t>Salary</a:t>
            </a:r>
            <a:r>
              <a:rPr lang="nl-BE" b="1" dirty="0">
                <a:sym typeface="Wingdings" panose="05000000000000000000" pitchFamily="2" charset="2"/>
              </a:rPr>
              <a:t> </a:t>
            </a:r>
            <a:r>
              <a:rPr lang="nl-BE" b="1" dirty="0" err="1">
                <a:sym typeface="Wingdings" panose="05000000000000000000" pitchFamily="2" charset="2"/>
              </a:rPr>
              <a:t>inflation</a:t>
            </a:r>
            <a:r>
              <a:rPr lang="nl-BE" b="1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remained</a:t>
            </a:r>
            <a:r>
              <a:rPr lang="nl-BE" b="1" dirty="0">
                <a:sym typeface="Wingdings" panose="05000000000000000000" pitchFamily="2" charset="2"/>
              </a:rPr>
              <a:t> </a:t>
            </a:r>
            <a:r>
              <a:rPr lang="nl-BE" dirty="0">
                <a:sym typeface="Wingdings" panose="05000000000000000000" pitchFamily="2" charset="2"/>
              </a:rPr>
              <a:t>significant, as </a:t>
            </a:r>
            <a:r>
              <a:rPr lang="nl-BE" dirty="0" err="1">
                <a:sym typeface="Wingdings" panose="05000000000000000000" pitchFamily="2" charset="2"/>
              </a:rPr>
              <a:t>expected</a:t>
            </a:r>
            <a:endParaRPr lang="nl-B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b="1" dirty="0">
                <a:sym typeface="Wingdings" panose="05000000000000000000" pitchFamily="2" charset="2"/>
              </a:rPr>
              <a:t>Pass-</a:t>
            </a:r>
            <a:r>
              <a:rPr lang="nl-BE" b="1" dirty="0" err="1">
                <a:sym typeface="Wingdings" panose="05000000000000000000" pitchFamily="2" charset="2"/>
              </a:rPr>
              <a:t>thru</a:t>
            </a:r>
            <a:r>
              <a:rPr lang="nl-BE" dirty="0">
                <a:sym typeface="Wingdings" panose="05000000000000000000" pitchFamily="2" charset="2"/>
              </a:rPr>
              <a:t> of </a:t>
            </a:r>
            <a:r>
              <a:rPr lang="nl-BE" dirty="0" err="1">
                <a:sym typeface="Wingdings" panose="05000000000000000000" pitchFamily="2" charset="2"/>
              </a:rPr>
              <a:t>inflation</a:t>
            </a:r>
            <a:r>
              <a:rPr lang="nl-BE" dirty="0">
                <a:sym typeface="Wingdings" panose="05000000000000000000" pitchFamily="2" charset="2"/>
              </a:rPr>
              <a:t>: 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New </a:t>
            </a:r>
            <a:r>
              <a:rPr lang="nl-BE" dirty="0" err="1">
                <a:sym typeface="Wingdings" panose="05000000000000000000" pitchFamily="2" charset="2"/>
              </a:rPr>
              <a:t>mechanisms</a:t>
            </a:r>
            <a:r>
              <a:rPr lang="nl-BE" dirty="0">
                <a:sym typeface="Wingdings" panose="05000000000000000000" pitchFamily="2" charset="2"/>
              </a:rPr>
              <a:t> are a </a:t>
            </a:r>
            <a:r>
              <a:rPr lang="nl-BE" dirty="0" err="1">
                <a:sym typeface="Wingdings" panose="05000000000000000000" pitchFamily="2" charset="2"/>
              </a:rPr>
              <a:t>better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protection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Transparent</a:t>
            </a:r>
            <a:r>
              <a:rPr lang="nl-BE" dirty="0">
                <a:sym typeface="Wingdings" panose="05000000000000000000" pitchFamily="2" charset="2"/>
              </a:rPr>
              <a:t> &amp; </a:t>
            </a:r>
            <a:r>
              <a:rPr lang="nl-BE" dirty="0" err="1">
                <a:sym typeface="Wingdings" panose="05000000000000000000" pitchFamily="2" charset="2"/>
              </a:rPr>
              <a:t>resilient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endParaRPr lang="nl-BE" dirty="0">
              <a:sym typeface="Wingdings" panose="05000000000000000000" pitchFamily="2" charset="2"/>
            </a:endParaRPr>
          </a:p>
          <a:p>
            <a:r>
              <a:rPr lang="nl-BE" b="1" dirty="0" err="1">
                <a:sym typeface="Wingdings" panose="05000000000000000000" pitchFamily="2" charset="2"/>
              </a:rPr>
              <a:t>Positive</a:t>
            </a:r>
            <a:r>
              <a:rPr lang="nl-BE" b="1" dirty="0">
                <a:sym typeface="Wingdings" panose="05000000000000000000" pitchFamily="2" charset="2"/>
              </a:rPr>
              <a:t> impact of efficiency programs: </a:t>
            </a: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Capex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investments</a:t>
            </a:r>
            <a:r>
              <a:rPr lang="nl-BE" dirty="0">
                <a:sym typeface="Wingdings" panose="05000000000000000000" pitchFamily="2" charset="2"/>
              </a:rPr>
              <a:t> in new equipment &amp; </a:t>
            </a:r>
            <a:r>
              <a:rPr lang="nl-BE" dirty="0" err="1">
                <a:sym typeface="Wingdings" panose="05000000000000000000" pitchFamily="2" charset="2"/>
              </a:rPr>
              <a:t>processes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Closure</a:t>
            </a:r>
            <a:r>
              <a:rPr lang="nl-BE" dirty="0">
                <a:sym typeface="Wingdings" panose="05000000000000000000" pitchFamily="2" charset="2"/>
              </a:rPr>
              <a:t> Aalsmeer facility </a:t>
            </a: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Operational</a:t>
            </a:r>
            <a:r>
              <a:rPr lang="nl-BE" dirty="0">
                <a:sym typeface="Wingdings" panose="05000000000000000000" pitchFamily="2" charset="2"/>
              </a:rPr>
              <a:t> efficiency programmes </a:t>
            </a:r>
            <a:r>
              <a:rPr lang="nl-BE" dirty="0" err="1">
                <a:sym typeface="Wingdings" panose="05000000000000000000" pitchFamily="2" charset="2"/>
              </a:rPr>
              <a:t>such</a:t>
            </a:r>
            <a:r>
              <a:rPr lang="nl-BE" dirty="0">
                <a:sym typeface="Wingdings" panose="05000000000000000000" pitchFamily="2" charset="2"/>
              </a:rPr>
              <a:t> as ‘Drive’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2024 H1 results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/>
              <a:t>Trading </a:t>
            </a:r>
            <a:r>
              <a:rPr lang="nl-BE" i="1" dirty="0" err="1"/>
              <a:t>highlights</a:t>
            </a:r>
            <a:r>
              <a:rPr lang="nl-BE" i="1" dirty="0"/>
              <a:t> </a:t>
            </a: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r="1612"/>
          <a:stretch>
            <a:fillRect/>
          </a:stretch>
        </p:blipFill>
        <p:spPr/>
      </p:pic>
      <p:sp>
        <p:nvSpPr>
          <p:cNvPr id="20" name="Table Placeholder 19"/>
          <p:cNvSpPr>
            <a:spLocks noGrp="1"/>
          </p:cNvSpPr>
          <p:nvPr>
            <p:ph type="tbl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99288" y="1244735"/>
            <a:ext cx="6041212" cy="4320000"/>
          </a:xfrm>
        </p:spPr>
        <p:txBody>
          <a:bodyPr vert="horz" lIns="0" tIns="0" rIns="0" bIns="0" rtlCol="0" anchor="t">
            <a:noAutofit/>
          </a:bodyPr>
          <a:lstStyle/>
          <a:p>
            <a:pPr marL="107950" indent="-107950"/>
            <a:r>
              <a:rPr lang="nl-BE" b="1" dirty="0" err="1"/>
              <a:t>Underlying</a:t>
            </a:r>
            <a:r>
              <a:rPr lang="nl-BE" b="1" dirty="0"/>
              <a:t> EBITDA </a:t>
            </a:r>
            <a:r>
              <a:rPr lang="nl-BE" b="1" dirty="0" err="1"/>
              <a:t>increases</a:t>
            </a:r>
            <a:r>
              <a:rPr lang="nl-BE" b="1" dirty="0"/>
              <a:t> </a:t>
            </a:r>
            <a:r>
              <a:rPr lang="nl-BE" b="1" dirty="0" err="1"/>
              <a:t>from</a:t>
            </a:r>
            <a:r>
              <a:rPr lang="nl-BE" b="1" dirty="0"/>
              <a:t> 21 </a:t>
            </a:r>
            <a:r>
              <a:rPr lang="nl-BE" b="1" dirty="0" err="1"/>
              <a:t>Mio</a:t>
            </a:r>
            <a:r>
              <a:rPr lang="nl-BE" b="1" dirty="0"/>
              <a:t> (H1 2023) </a:t>
            </a:r>
            <a:r>
              <a:rPr lang="nl-BE" b="1" dirty="0" err="1"/>
              <a:t>to</a:t>
            </a:r>
            <a:r>
              <a:rPr lang="nl-BE" b="1" dirty="0"/>
              <a:t> 31 </a:t>
            </a:r>
            <a:r>
              <a:rPr lang="nl-BE" b="1" dirty="0" err="1"/>
              <a:t>Mio</a:t>
            </a:r>
            <a:r>
              <a:rPr lang="nl-BE" b="1" dirty="0"/>
              <a:t> in H1 2024</a:t>
            </a:r>
            <a:endParaRPr lang="nl-BE" dirty="0"/>
          </a:p>
          <a:p>
            <a:pPr marL="298450" lvl="1" indent="-107950"/>
            <a:r>
              <a:rPr lang="nl-BE" dirty="0" err="1"/>
              <a:t>Result</a:t>
            </a:r>
            <a:r>
              <a:rPr lang="nl-BE" dirty="0"/>
              <a:t> of Volume – Price pass-</a:t>
            </a:r>
            <a:r>
              <a:rPr lang="nl-BE" dirty="0" err="1"/>
              <a:t>thru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especially</a:t>
            </a:r>
            <a:r>
              <a:rPr lang="nl-BE" dirty="0"/>
              <a:t> </a:t>
            </a:r>
            <a:r>
              <a:rPr lang="nl-BE" dirty="0" err="1"/>
              <a:t>efficiencies</a:t>
            </a:r>
            <a:r>
              <a:rPr lang="nl-BE" dirty="0"/>
              <a:t>: </a:t>
            </a:r>
          </a:p>
          <a:p>
            <a:pPr marL="489250" lvl="2" indent="-107950"/>
            <a:r>
              <a:rPr lang="nl-BE" dirty="0"/>
              <a:t>Aalsmeer </a:t>
            </a:r>
            <a:r>
              <a:rPr lang="nl-BE" dirty="0" err="1"/>
              <a:t>closure</a:t>
            </a:r>
            <a:r>
              <a:rPr lang="nl-BE" dirty="0"/>
              <a:t> </a:t>
            </a:r>
          </a:p>
          <a:p>
            <a:pPr marL="489250" lvl="2" indent="-107950"/>
            <a:r>
              <a:rPr lang="nl-BE" dirty="0"/>
              <a:t>‘Drive’ </a:t>
            </a:r>
            <a:r>
              <a:rPr lang="nl-BE" dirty="0" err="1"/>
              <a:t>programme</a:t>
            </a:r>
            <a:r>
              <a:rPr lang="nl-BE" dirty="0"/>
              <a:t> </a:t>
            </a:r>
            <a:r>
              <a:rPr lang="nl-BE" dirty="0" err="1"/>
              <a:t>cost</a:t>
            </a:r>
            <a:r>
              <a:rPr lang="nl-BE" dirty="0"/>
              <a:t> </a:t>
            </a:r>
            <a:r>
              <a:rPr lang="nl-BE" dirty="0" err="1"/>
              <a:t>efficiencies</a:t>
            </a:r>
            <a:r>
              <a:rPr lang="nl-BE" dirty="0"/>
              <a:t> </a:t>
            </a:r>
          </a:p>
          <a:p>
            <a:pPr marL="489250" lvl="2" indent="-107950"/>
            <a:r>
              <a:rPr lang="nl-BE" dirty="0"/>
              <a:t>Supply chain </a:t>
            </a:r>
            <a:r>
              <a:rPr lang="nl-BE" dirty="0" err="1"/>
              <a:t>projects</a:t>
            </a:r>
            <a:endParaRPr lang="nl-BE" dirty="0"/>
          </a:p>
          <a:p>
            <a:pPr marL="489250" lvl="2" indent="-107950"/>
            <a:r>
              <a:rPr lang="nl-BE" dirty="0" err="1"/>
              <a:t>Capex</a:t>
            </a:r>
            <a:r>
              <a:rPr lang="nl-BE" dirty="0"/>
              <a:t> </a:t>
            </a:r>
            <a:r>
              <a:rPr lang="nl-BE" dirty="0" err="1"/>
              <a:t>related</a:t>
            </a:r>
            <a:r>
              <a:rPr lang="nl-BE" dirty="0"/>
              <a:t> </a:t>
            </a:r>
            <a:r>
              <a:rPr lang="nl-BE" dirty="0" err="1"/>
              <a:t>efficiencies</a:t>
            </a:r>
            <a:r>
              <a:rPr lang="nl-BE" dirty="0"/>
              <a:t> </a:t>
            </a:r>
          </a:p>
          <a:p>
            <a:pPr marL="381300" lvl="2" indent="0">
              <a:buNone/>
            </a:pPr>
            <a:endParaRPr lang="nl-BE" dirty="0"/>
          </a:p>
          <a:p>
            <a:pPr marL="107650" indent="-107950"/>
            <a:r>
              <a:rPr lang="nl-BE" b="1" dirty="0"/>
              <a:t>Non-</a:t>
            </a:r>
            <a:r>
              <a:rPr lang="nl-BE" b="1" dirty="0" err="1"/>
              <a:t>underlying</a:t>
            </a:r>
            <a:r>
              <a:rPr lang="nl-BE" b="1" dirty="0"/>
              <a:t> EBITDA </a:t>
            </a:r>
            <a:r>
              <a:rPr lang="nl-BE" b="1" dirty="0" err="1"/>
              <a:t>expenses</a:t>
            </a:r>
            <a:r>
              <a:rPr lang="nl-BE" b="1" dirty="0"/>
              <a:t> are </a:t>
            </a:r>
            <a:r>
              <a:rPr lang="nl-BE" b="1" dirty="0" err="1"/>
              <a:t>limited</a:t>
            </a:r>
            <a:r>
              <a:rPr lang="nl-BE" b="1" dirty="0"/>
              <a:t>:  	</a:t>
            </a:r>
          </a:p>
          <a:p>
            <a:pPr marL="298450" lvl="1" indent="-107950"/>
            <a:r>
              <a:rPr lang="nl-BE" dirty="0"/>
              <a:t>0.5 </a:t>
            </a:r>
            <a:r>
              <a:rPr lang="nl-BE" dirty="0" err="1"/>
              <a:t>Mio</a:t>
            </a:r>
            <a:r>
              <a:rPr lang="nl-BE" dirty="0"/>
              <a:t> </a:t>
            </a:r>
            <a:r>
              <a:rPr lang="nl-BE" dirty="0" err="1"/>
              <a:t>mainly</a:t>
            </a:r>
            <a:r>
              <a:rPr lang="nl-BE" dirty="0"/>
              <a:t> </a:t>
            </a:r>
            <a:r>
              <a:rPr lang="nl-BE" dirty="0" err="1"/>
              <a:t>related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strategic</a:t>
            </a:r>
            <a:r>
              <a:rPr lang="nl-BE" dirty="0"/>
              <a:t> project </a:t>
            </a:r>
          </a:p>
          <a:p>
            <a:pPr marL="298450" lvl="1" indent="-107950"/>
            <a:r>
              <a:rPr lang="nl-BE" dirty="0" err="1"/>
              <a:t>Other</a:t>
            </a:r>
            <a:r>
              <a:rPr lang="nl-BE" dirty="0"/>
              <a:t> non-</a:t>
            </a:r>
            <a:r>
              <a:rPr lang="nl-BE" dirty="0" err="1"/>
              <a:t>underlying</a:t>
            </a:r>
            <a:r>
              <a:rPr lang="nl-BE" dirty="0"/>
              <a:t> </a:t>
            </a:r>
            <a:r>
              <a:rPr lang="nl-BE" dirty="0" err="1"/>
              <a:t>expenses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gains</a:t>
            </a:r>
            <a:r>
              <a:rPr lang="nl-BE" dirty="0"/>
              <a:t> cancel </a:t>
            </a:r>
            <a:r>
              <a:rPr lang="nl-BE" dirty="0" err="1"/>
              <a:t>each</a:t>
            </a:r>
            <a:r>
              <a:rPr lang="nl-BE" dirty="0"/>
              <a:t> </a:t>
            </a:r>
            <a:r>
              <a:rPr lang="nl-BE" dirty="0" err="1"/>
              <a:t>other</a:t>
            </a:r>
            <a:r>
              <a:rPr lang="nl-BE" dirty="0"/>
              <a:t> out. Aalsmeer project </a:t>
            </a:r>
            <a:r>
              <a:rPr lang="nl-BE" dirty="0" err="1"/>
              <a:t>delivered</a:t>
            </a:r>
            <a:r>
              <a:rPr lang="nl-BE" dirty="0"/>
              <a:t> ‘on time’ </a:t>
            </a:r>
            <a:r>
              <a:rPr lang="nl-BE" dirty="0" err="1"/>
              <a:t>and</a:t>
            </a:r>
            <a:r>
              <a:rPr lang="nl-BE" dirty="0"/>
              <a:t> ‘below budget’. 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2024 H1 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/>
              <a:t>Trading </a:t>
            </a:r>
            <a:r>
              <a:rPr lang="nl-BE" i="1" dirty="0" err="1"/>
              <a:t>Highlights</a:t>
            </a:r>
            <a:endParaRPr lang="nl-BE" i="1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2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76" y="902301"/>
            <a:ext cx="3970466" cy="5955699"/>
          </a:xfrm>
        </p:spPr>
      </p:pic>
    </p:spTree>
    <p:extLst>
      <p:ext uri="{BB962C8B-B14F-4D97-AF65-F5344CB8AC3E}">
        <p14:creationId xmlns:p14="http://schemas.microsoft.com/office/powerpoint/2010/main" val="172482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Higher </a:t>
            </a:r>
            <a:r>
              <a:rPr lang="nl-BE" b="1" dirty="0"/>
              <a:t>Finance expenses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Due to increase in EURIBOR / no </a:t>
            </a:r>
            <a:r>
              <a:rPr lang="nl-BE" dirty="0" err="1"/>
              <a:t>longer</a:t>
            </a:r>
            <a:r>
              <a:rPr lang="nl-BE" dirty="0"/>
              <a:t> </a:t>
            </a:r>
            <a:r>
              <a:rPr lang="nl-BE" dirty="0" err="1"/>
              <a:t>hedged</a:t>
            </a:r>
            <a:r>
              <a:rPr lang="nl-BE" dirty="0"/>
              <a:t> </a:t>
            </a:r>
            <a:r>
              <a:rPr lang="nl-BE" dirty="0" err="1"/>
              <a:t>since</a:t>
            </a:r>
            <a:r>
              <a:rPr lang="nl-BE" dirty="0"/>
              <a:t> H2 2023. </a:t>
            </a:r>
          </a:p>
          <a:p>
            <a:pPr marL="190800" lvl="1" indent="0">
              <a:buNone/>
            </a:pPr>
            <a:endParaRPr lang="nl-BE" b="1" dirty="0"/>
          </a:p>
          <a:p>
            <a:r>
              <a:rPr lang="nl-BE" b="1" dirty="0"/>
              <a:t>Tax expense in line </a:t>
            </a:r>
            <a:r>
              <a:rPr lang="nl-BE" b="1" dirty="0" err="1"/>
              <a:t>with</a:t>
            </a:r>
            <a:r>
              <a:rPr lang="nl-BE" b="1" dirty="0"/>
              <a:t> </a:t>
            </a:r>
            <a:r>
              <a:rPr lang="nl-BE" b="1" dirty="0" err="1"/>
              <a:t>expectations</a:t>
            </a:r>
            <a:r>
              <a:rPr lang="nl-BE" b="1" dirty="0"/>
              <a:t>: </a:t>
            </a:r>
            <a:r>
              <a:rPr lang="nl-BE" dirty="0"/>
              <a:t>25% ETR</a:t>
            </a:r>
          </a:p>
          <a:p>
            <a:pPr lvl="1"/>
            <a:endParaRPr lang="nl-BE" b="1" dirty="0">
              <a:sym typeface="Wingdings" panose="05000000000000000000" pitchFamily="2" charset="2"/>
            </a:endParaRPr>
          </a:p>
          <a:p>
            <a:r>
              <a:rPr lang="nl-BE" b="1" dirty="0">
                <a:sym typeface="Wingdings" panose="05000000000000000000" pitchFamily="2" charset="2"/>
              </a:rPr>
              <a:t>EAT increases </a:t>
            </a:r>
            <a:r>
              <a:rPr lang="nl-BE" dirty="0" err="1">
                <a:sym typeface="Wingdings" panose="05000000000000000000" pitchFamily="2" charset="2"/>
              </a:rPr>
              <a:t>from</a:t>
            </a:r>
            <a:r>
              <a:rPr lang="nl-BE" dirty="0">
                <a:sym typeface="Wingdings" panose="05000000000000000000" pitchFamily="2" charset="2"/>
              </a:rPr>
              <a:t> 2 mio EUR in H1 2023 </a:t>
            </a:r>
            <a:r>
              <a:rPr lang="nl-BE" dirty="0" err="1">
                <a:sym typeface="Wingdings" panose="05000000000000000000" pitchFamily="2" charset="2"/>
              </a:rPr>
              <a:t>to</a:t>
            </a:r>
            <a:r>
              <a:rPr lang="nl-BE" dirty="0">
                <a:sym typeface="Wingdings" panose="05000000000000000000" pitchFamily="2" charset="2"/>
              </a:rPr>
              <a:t> 10 Mio EUR in H1 2024</a:t>
            </a:r>
          </a:p>
          <a:p>
            <a:pPr marL="0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b="1" dirty="0">
                <a:sym typeface="Wingdings" panose="05000000000000000000" pitchFamily="2" charset="2"/>
              </a:rPr>
              <a:t>EPS 5.45 </a:t>
            </a:r>
            <a:r>
              <a:rPr lang="nl-BE" dirty="0">
                <a:sym typeface="Wingdings" panose="05000000000000000000" pitchFamily="2" charset="2"/>
              </a:rPr>
              <a:t>EUR per share° in H1 2024 </a:t>
            </a:r>
            <a:r>
              <a:rPr lang="nl-BE" dirty="0" err="1">
                <a:sym typeface="Wingdings" panose="05000000000000000000" pitchFamily="2" charset="2"/>
              </a:rPr>
              <a:t>vs</a:t>
            </a:r>
            <a:r>
              <a:rPr lang="nl-BE" dirty="0">
                <a:sym typeface="Wingdings" panose="05000000000000000000" pitchFamily="2" charset="2"/>
              </a:rPr>
              <a:t> 1.31 EUR per share in H1 2023</a:t>
            </a:r>
          </a:p>
          <a:p>
            <a:pPr marL="0" indent="0">
              <a:buNone/>
            </a:pPr>
            <a:r>
              <a:rPr lang="nl-BE" sz="1000" dirty="0">
                <a:sym typeface="Wingdings" panose="05000000000000000000" pitchFamily="2" charset="2"/>
              </a:rPr>
              <a:t>°based on weighted average number of shares </a:t>
            </a:r>
            <a:endParaRPr lang="nl-BE" sz="1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2024 H1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/>
              <a:t>Trading </a:t>
            </a:r>
            <a:r>
              <a:rPr lang="nl-BE" i="1" dirty="0" err="1"/>
              <a:t>Highlights</a:t>
            </a:r>
            <a:endParaRPr lang="nl-BE" i="1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4400"/>
          <a:stretch>
            <a:fillRect/>
          </a:stretch>
        </p:blipFill>
        <p:spPr/>
      </p:pic>
      <p:sp>
        <p:nvSpPr>
          <p:cNvPr id="6" name="Table Placeholder 5"/>
          <p:cNvSpPr>
            <a:spLocks noGrp="1"/>
          </p:cNvSpPr>
          <p:nvPr>
            <p:ph type="tbl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6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What’s Cooking 2024 H1 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BE" i="1" dirty="0"/>
              <a:t>Cash Flow </a:t>
            </a:r>
            <a:r>
              <a:rPr lang="nl-BE" i="1" dirty="0" err="1"/>
              <a:t>Highligths</a:t>
            </a:r>
            <a:endParaRPr lang="nl-BE" i="1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2318"/>
          <a:stretch>
            <a:fillRect/>
          </a:stretch>
        </p:blipFill>
        <p:spPr/>
      </p:pic>
      <p:sp>
        <p:nvSpPr>
          <p:cNvPr id="6" name="Table Placeholder 5"/>
          <p:cNvSpPr>
            <a:spLocks noGrp="1"/>
          </p:cNvSpPr>
          <p:nvPr>
            <p:ph type="tbl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786" y="1178233"/>
            <a:ext cx="7201196" cy="4320000"/>
          </a:xfrm>
        </p:spPr>
        <p:txBody>
          <a:bodyPr/>
          <a:lstStyle/>
          <a:p>
            <a:r>
              <a:rPr lang="nl-BE" b="1" dirty="0">
                <a:sym typeface="Wingdings" panose="05000000000000000000" pitchFamily="2" charset="2"/>
              </a:rPr>
              <a:t>Operating cashflow improved </a:t>
            </a:r>
            <a:r>
              <a:rPr lang="nl-BE" b="1" dirty="0" err="1">
                <a:sym typeface="Wingdings" panose="05000000000000000000" pitchFamily="2" charset="2"/>
              </a:rPr>
              <a:t>from</a:t>
            </a:r>
            <a:r>
              <a:rPr lang="nl-BE" b="1" dirty="0">
                <a:sym typeface="Wingdings" panose="05000000000000000000" pitchFamily="2" charset="2"/>
              </a:rPr>
              <a:t> 10 Mio EUR in H1 2023 </a:t>
            </a:r>
            <a:r>
              <a:rPr lang="nl-BE" b="1" dirty="0" err="1">
                <a:sym typeface="Wingdings" panose="05000000000000000000" pitchFamily="2" charset="2"/>
              </a:rPr>
              <a:t>to</a:t>
            </a:r>
            <a:r>
              <a:rPr lang="nl-BE" b="1" dirty="0">
                <a:sym typeface="Wingdings" panose="05000000000000000000" pitchFamily="2" charset="2"/>
              </a:rPr>
              <a:t> 43 Mio EUR in H1 2024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Impact of non-</a:t>
            </a:r>
            <a:r>
              <a:rPr lang="nl-BE" dirty="0" err="1">
                <a:sym typeface="Wingdings" panose="05000000000000000000" pitchFamily="2" charset="2"/>
              </a:rPr>
              <a:t>recourse</a:t>
            </a:r>
            <a:r>
              <a:rPr lang="nl-BE" dirty="0">
                <a:sym typeface="Wingdings" panose="05000000000000000000" pitchFamily="2" charset="2"/>
              </a:rPr>
              <a:t> factoring programma Ready </a:t>
            </a:r>
            <a:r>
              <a:rPr lang="nl-BE" dirty="0" err="1">
                <a:sym typeface="Wingdings" panose="05000000000000000000" pitchFamily="2" charset="2"/>
              </a:rPr>
              <a:t>Meals</a:t>
            </a:r>
            <a:r>
              <a:rPr lang="nl-BE" dirty="0">
                <a:sym typeface="Wingdings" panose="05000000000000000000" pitchFamily="2" charset="2"/>
              </a:rPr>
              <a:t> (27 </a:t>
            </a:r>
            <a:r>
              <a:rPr lang="nl-BE" dirty="0" err="1">
                <a:sym typeface="Wingdings" panose="05000000000000000000" pitchFamily="2" charset="2"/>
              </a:rPr>
              <a:t>Mio</a:t>
            </a:r>
            <a:r>
              <a:rPr lang="nl-BE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Improved</a:t>
            </a:r>
            <a:r>
              <a:rPr lang="nl-BE" dirty="0">
                <a:sym typeface="Wingdings" panose="05000000000000000000" pitchFamily="2" charset="2"/>
              </a:rPr>
              <a:t> operational performance</a:t>
            </a:r>
          </a:p>
          <a:p>
            <a:r>
              <a:rPr lang="nl-BE" b="1" dirty="0">
                <a:sym typeface="Wingdings" panose="05000000000000000000" pitchFamily="2" charset="2"/>
              </a:rPr>
              <a:t>Investment activities: -13 Mio EUR 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Packaging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machinery</a:t>
            </a:r>
            <a:r>
              <a:rPr lang="nl-BE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Focus on sustainability &amp; packaging innovation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Building </a:t>
            </a:r>
            <a:r>
              <a:rPr lang="nl-BE" dirty="0" err="1">
                <a:sym typeface="Wingdings" panose="05000000000000000000" pitchFamily="2" charset="2"/>
              </a:rPr>
              <a:t>adaptations</a:t>
            </a:r>
            <a:endParaRPr lang="nl-BE" dirty="0">
              <a:sym typeface="Wingdings" panose="05000000000000000000" pitchFamily="2" charset="2"/>
            </a:endParaRPr>
          </a:p>
          <a:p>
            <a:pPr lvl="2"/>
            <a:r>
              <a:rPr lang="nl-BE" dirty="0">
                <a:sym typeface="Wingdings" panose="05000000000000000000" pitchFamily="2" charset="2"/>
              </a:rPr>
              <a:t>Cooling &amp; Energy reduction 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Food </a:t>
            </a:r>
            <a:r>
              <a:rPr lang="nl-BE" dirty="0" err="1">
                <a:sym typeface="Wingdings" panose="05000000000000000000" pitchFamily="2" charset="2"/>
              </a:rPr>
              <a:t>safety</a:t>
            </a:r>
            <a:r>
              <a:rPr lang="nl-BE" dirty="0">
                <a:sym typeface="Wingdings" panose="05000000000000000000" pitchFamily="2" charset="2"/>
              </a:rPr>
              <a:t> upgrades </a:t>
            </a:r>
          </a:p>
          <a:p>
            <a:pPr lvl="1"/>
            <a:r>
              <a:rPr lang="nl-BE" dirty="0" err="1">
                <a:sym typeface="Wingdings" panose="05000000000000000000" pitchFamily="2" charset="2"/>
              </a:rPr>
              <a:t>Quality</a:t>
            </a:r>
            <a:r>
              <a:rPr lang="nl-BE" dirty="0">
                <a:sym typeface="Wingdings" panose="05000000000000000000" pitchFamily="2" charset="2"/>
              </a:rPr>
              <a:t> &amp; capacity adjustments: </a:t>
            </a:r>
          </a:p>
          <a:p>
            <a:pPr marL="190800" lvl="1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298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EBITDA – EBIT – EAT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354291" y="1206000"/>
            <a:ext cx="3330108" cy="5454859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nl-BE" dirty="0"/>
              <a:t>Sales &amp; volume </a:t>
            </a:r>
            <a:r>
              <a:rPr lang="nl-BE" dirty="0" err="1"/>
              <a:t>growth</a:t>
            </a:r>
            <a:r>
              <a:rPr lang="nl-BE" dirty="0"/>
              <a:t> accelerated by inflation (&amp; pass-thru) </a:t>
            </a:r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EBITDA helped by operational improvements </a:t>
            </a:r>
          </a:p>
          <a:p>
            <a:pPr marL="285750" indent="-285750">
              <a:buFontTx/>
              <a:buChar char="-"/>
            </a:pPr>
            <a:endParaRPr lang="nl-BE" dirty="0"/>
          </a:p>
          <a:p>
            <a:pPr marL="285750" indent="-285750">
              <a:buFontTx/>
              <a:buChar char="-"/>
            </a:pPr>
            <a:r>
              <a:rPr lang="nl-BE" dirty="0"/>
              <a:t>Solid drop-</a:t>
            </a:r>
            <a:r>
              <a:rPr lang="nl-BE" dirty="0" err="1"/>
              <a:t>through</a:t>
            </a:r>
            <a:r>
              <a:rPr lang="nl-BE" dirty="0"/>
              <a:t> of EBITDA  </a:t>
            </a:r>
            <a:r>
              <a:rPr lang="nl-BE" dirty="0" err="1"/>
              <a:t>results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EAT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608291"/>
              </p:ext>
            </p:extLst>
          </p:nvPr>
        </p:nvGraphicFramePr>
        <p:xfrm>
          <a:off x="262636" y="1206000"/>
          <a:ext cx="7858125" cy="524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2080503"/>
      </p:ext>
    </p:extLst>
  </p:cSld>
  <p:clrMapOvr>
    <a:masterClrMapping/>
  </p:clrMapOvr>
</p:sld>
</file>

<file path=ppt/theme/theme1.xml><?xml version="1.0" encoding="utf-8"?>
<a:theme xmlns:a="http://schemas.openxmlformats.org/drawingml/2006/main" name="What's cooking?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" id="{1CE4ABEF-4920-BD47-8730-7CF21D68BA9D}" vid="{C5E7EE9B-828E-564E-A2F0-608C6F931D99}"/>
    </a:ext>
  </a:extLst>
</a:theme>
</file>

<file path=ppt/theme/theme2.xml><?xml version="1.0" encoding="utf-8"?>
<a:theme xmlns:a="http://schemas.openxmlformats.org/drawingml/2006/main" name="TOC &amp; Chapter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" id="{1CE4ABEF-4920-BD47-8730-7CF21D68BA9D}" vid="{1792FFEE-D10A-BB43-BC14-26576399A924}"/>
    </a:ext>
  </a:extLst>
</a:theme>
</file>

<file path=ppt/theme/theme3.xml><?xml version="1.0" encoding="utf-8"?>
<a:theme xmlns:a="http://schemas.openxmlformats.org/drawingml/2006/main" name="Covers, Quotes &amp; Exceptional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" id="{1CE4ABEF-4920-BD47-8730-7CF21D68BA9D}" vid="{A2F4F06B-4F87-5646-8A0D-D386B73049F2}"/>
    </a:ext>
  </a:extLst>
</a:theme>
</file>

<file path=ppt/theme/theme4.xml><?xml version="1.0" encoding="utf-8"?>
<a:theme xmlns:a="http://schemas.openxmlformats.org/drawingml/2006/main" name="Content slides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" id="{1CE4ABEF-4920-BD47-8730-7CF21D68BA9D}" vid="{C5E7EE9B-828E-564E-A2F0-608C6F931D99}"/>
    </a:ext>
  </a:extLst>
</a:theme>
</file>

<file path=ppt/theme/theme5.xml><?xml version="1.0" encoding="utf-8"?>
<a:theme xmlns:a="http://schemas.openxmlformats.org/drawingml/2006/main" name="1_Content slides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-20230224" id="{ABA3C4E8-A1A1-B84D-93AD-C5427FE6F398}" vid="{EF31A9FB-5C75-8F42-AB30-0110F7F6DAA6}"/>
    </a:ext>
  </a:extLst>
</a:theme>
</file>

<file path=ppt/theme/theme6.xml><?xml version="1.0" encoding="utf-8"?>
<a:theme xmlns:a="http://schemas.openxmlformats.org/drawingml/2006/main" name="1_Covers, Quotes &amp; Exceptional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-20230224" id="{ABA3C4E8-A1A1-B84D-93AD-C5427FE6F398}" vid="{38110D47-FE93-5343-BBC3-4795911C3AAC}"/>
    </a:ext>
  </a:extLst>
</a:theme>
</file>

<file path=ppt/theme/theme7.xml><?xml version="1.0" encoding="utf-8"?>
<a:theme xmlns:a="http://schemas.openxmlformats.org/drawingml/2006/main" name="1_What's cooking?">
  <a:themeElements>
    <a:clrScheme name="Ter Beke">
      <a:dk1>
        <a:srgbClr val="2D3C4B"/>
      </a:dk1>
      <a:lt1>
        <a:srgbClr val="FFFFFF"/>
      </a:lt1>
      <a:dk2>
        <a:srgbClr val="50A832"/>
      </a:dk2>
      <a:lt2>
        <a:srgbClr val="FFFFFF"/>
      </a:lt2>
      <a:accent1>
        <a:srgbClr val="2D3C4B"/>
      </a:accent1>
      <a:accent2>
        <a:srgbClr val="C8E114"/>
      </a:accent2>
      <a:accent3>
        <a:srgbClr val="91D223"/>
      </a:accent3>
      <a:accent4>
        <a:srgbClr val="5ABE32"/>
      </a:accent4>
      <a:accent5>
        <a:srgbClr val="37AF73"/>
      </a:accent5>
      <a:accent6>
        <a:srgbClr val="149BAA"/>
      </a:accent6>
      <a:hlink>
        <a:srgbClr val="5ABE32"/>
      </a:hlink>
      <a:folHlink>
        <a:srgbClr val="2D3C4B"/>
      </a:folHlink>
    </a:clrScheme>
    <a:fontScheme name="What's Cooking">
      <a:majorFont>
        <a:latin typeface="Ryker Text Medium"/>
        <a:ea typeface=""/>
        <a:cs typeface=""/>
      </a:majorFont>
      <a:minorFont>
        <a:latin typeface="Ryker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B-template" id="{1CE4ABEF-4920-BD47-8730-7CF21D68BA9D}" vid="{C5E7EE9B-828E-564E-A2F0-608C6F931D9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4F6772459F54CBC1DEDD88B79DB58" ma:contentTypeVersion="6" ma:contentTypeDescription="Een nieuw document maken." ma:contentTypeScope="" ma:versionID="51e8d23db0e31cf31d63b8226c51d59d">
  <xsd:schema xmlns:xsd="http://www.w3.org/2001/XMLSchema" xmlns:xs="http://www.w3.org/2001/XMLSchema" xmlns:p="http://schemas.microsoft.com/office/2006/metadata/properties" xmlns:ns2="66a70681-d7ca-4549-ac20-9f419c43ef87" xmlns:ns3="20aa3b51-0c48-4f1b-b014-ae44a515f058" targetNamespace="http://schemas.microsoft.com/office/2006/metadata/properties" ma:root="true" ma:fieldsID="97cbf14b01c136a6bbb2e448cada7b1c" ns2:_="" ns3:_="">
    <xsd:import namespace="66a70681-d7ca-4549-ac20-9f419c43ef87"/>
    <xsd:import namespace="20aa3b51-0c48-4f1b-b014-ae44a515f0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70681-d7ca-4549-ac20-9f419c43ef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a3b51-0c48-4f1b-b014-ae44a515f0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F7BF77-2D94-4193-AFE5-8CE77E6E68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a70681-d7ca-4549-ac20-9f419c43ef87"/>
    <ds:schemaRef ds:uri="20aa3b51-0c48-4f1b-b014-ae44a515f0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0E1D8C-48D1-415C-B794-9E3FF0A80C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2E2C94-7A23-4258-8635-A87FF3DDB21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0aa3b51-0c48-4f1b-b014-ae44a515f058"/>
    <ds:schemaRef ds:uri="66a70681-d7ca-4549-ac20-9f419c43ef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1455</TotalTime>
  <Words>645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Calibri</vt:lpstr>
      <vt:lpstr>Ryker Text Bold</vt:lpstr>
      <vt:lpstr>Ryker Text Light</vt:lpstr>
      <vt:lpstr>Ryker Text Medium</vt:lpstr>
      <vt:lpstr>Ryker Text Regular</vt:lpstr>
      <vt:lpstr>Wingdings</vt:lpstr>
      <vt:lpstr>What's cooking?</vt:lpstr>
      <vt:lpstr>TOC &amp; Chapter</vt:lpstr>
      <vt:lpstr>Covers, Quotes &amp; Exceptional</vt:lpstr>
      <vt:lpstr>Content slides</vt:lpstr>
      <vt:lpstr>1_Content slides</vt:lpstr>
      <vt:lpstr>1_Covers, Quotes &amp; Exceptional</vt:lpstr>
      <vt:lpstr>1_What's cooking?</vt:lpstr>
      <vt:lpstr>Analyst Update 2024 H1 Results  </vt:lpstr>
      <vt:lpstr>Agenda</vt:lpstr>
      <vt:lpstr>Agenda</vt:lpstr>
      <vt:lpstr>What’s Cooking 2024 H1 results</vt:lpstr>
      <vt:lpstr>What’s Cooking 2024 H1 results</vt:lpstr>
      <vt:lpstr>What’s Cooking 2024 H1 results</vt:lpstr>
      <vt:lpstr>What’s Cooking 2024 H1 results</vt:lpstr>
      <vt:lpstr>What’s Cooking 2024 H1 Results</vt:lpstr>
      <vt:lpstr>EBITDA – EBIT – EAT </vt:lpstr>
      <vt:lpstr>Net debt evolution (including IFRS16 leases) </vt:lpstr>
      <vt:lpstr>Agenda</vt:lpstr>
      <vt:lpstr>What’s Cooking in the future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Van der Herten</dc:creator>
  <cp:lastModifiedBy>Yves Regniers</cp:lastModifiedBy>
  <cp:revision>593</cp:revision>
  <dcterms:created xsi:type="dcterms:W3CDTF">2023-01-26T13:51:05Z</dcterms:created>
  <dcterms:modified xsi:type="dcterms:W3CDTF">2024-08-20T13:01:22Z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0x01010076A4F6772459F54CBC1DEDD88B79DB58</vt:lpwstr>
  </property>
</Properties>
</file>